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56" r:id="rId2"/>
    <p:sldId id="446" r:id="rId3"/>
    <p:sldId id="447" r:id="rId4"/>
    <p:sldId id="448" r:id="rId5"/>
    <p:sldId id="449" r:id="rId6"/>
    <p:sldId id="450" r:id="rId7"/>
    <p:sldId id="451" r:id="rId8"/>
    <p:sldId id="452" r:id="rId9"/>
    <p:sldId id="453" r:id="rId10"/>
    <p:sldId id="455" r:id="rId11"/>
    <p:sldId id="454" r:id="rId12"/>
    <p:sldId id="456" r:id="rId13"/>
    <p:sldId id="458" r:id="rId14"/>
    <p:sldId id="468" r:id="rId15"/>
    <p:sldId id="467" r:id="rId16"/>
    <p:sldId id="457" r:id="rId17"/>
    <p:sldId id="459" r:id="rId18"/>
    <p:sldId id="460" r:id="rId19"/>
    <p:sldId id="461" r:id="rId20"/>
    <p:sldId id="462" r:id="rId21"/>
    <p:sldId id="463" r:id="rId22"/>
    <p:sldId id="464" r:id="rId23"/>
    <p:sldId id="465" r:id="rId24"/>
    <p:sldId id="466" r:id="rId25"/>
    <p:sldId id="469" r:id="rId26"/>
    <p:sldId id="470" r:id="rId27"/>
    <p:sldId id="472" r:id="rId28"/>
    <p:sldId id="471" r:id="rId29"/>
    <p:sldId id="473" r:id="rId30"/>
    <p:sldId id="474" r:id="rId31"/>
    <p:sldId id="475" r:id="rId32"/>
    <p:sldId id="476" r:id="rId33"/>
    <p:sldId id="477" r:id="rId34"/>
    <p:sldId id="478" r:id="rId35"/>
    <p:sldId id="479" r:id="rId36"/>
    <p:sldId id="481" r:id="rId37"/>
    <p:sldId id="480" r:id="rId38"/>
    <p:sldId id="259" r:id="rId39"/>
  </p:sldIdLst>
  <p:sldSz cx="10439400" cy="7559675"/>
  <p:notesSz cx="4565650" cy="67976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>
          <p15:clr>
            <a:srgbClr val="A4A3A4"/>
          </p15:clr>
        </p15:guide>
        <p15:guide id="2" pos="3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5D6"/>
    <a:srgbClr val="00397E"/>
    <a:srgbClr val="F2F2F2"/>
    <a:srgbClr val="F8F8F8"/>
    <a:srgbClr val="41719C"/>
    <a:srgbClr val="6D90A4"/>
    <a:srgbClr val="256FB6"/>
    <a:srgbClr val="868883"/>
    <a:srgbClr val="A4C0E3"/>
    <a:srgbClr val="7AA9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1" autoAdjust="0"/>
    <p:restoredTop sz="95153" autoAdjust="0"/>
  </p:normalViewPr>
  <p:slideViewPr>
    <p:cSldViewPr snapToGrid="0">
      <p:cViewPr>
        <p:scale>
          <a:sx n="73" d="100"/>
          <a:sy n="73" d="100"/>
        </p:scale>
        <p:origin x="-906" y="-42"/>
      </p:cViewPr>
      <p:guideLst>
        <p:guide orient="horz" pos="2381"/>
        <p:guide pos="3288"/>
      </p:guideLst>
    </p:cSldViewPr>
  </p:slideViewPr>
  <p:outlineViewPr>
    <p:cViewPr>
      <p:scale>
        <a:sx n="33" d="100"/>
        <a:sy n="33" d="100"/>
      </p:scale>
      <p:origin x="0" y="-21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83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 Babich" userId="54195acbfdb23bfb" providerId="LiveId" clId="{0EF2976F-88AC-4318-B472-9136B57074C1}"/>
    <pc:docChg chg="undo redo custSel addSld delSld modSld sldOrd">
      <pc:chgData name="Ann Babich" userId="54195acbfdb23bfb" providerId="LiveId" clId="{0EF2976F-88AC-4318-B472-9136B57074C1}" dt="2020-12-29T07:04:48.405" v="6528" actId="1076"/>
      <pc:docMkLst>
        <pc:docMk/>
      </pc:docMkLst>
      <pc:sldChg chg="modSp mod">
        <pc:chgData name="Ann Babich" userId="54195acbfdb23bfb" providerId="LiveId" clId="{0EF2976F-88AC-4318-B472-9136B57074C1}" dt="2020-12-28T03:48:32.937" v="10" actId="20577"/>
        <pc:sldMkLst>
          <pc:docMk/>
          <pc:sldMk cId="0" sldId="256"/>
        </pc:sldMkLst>
        <pc:spChg chg="mod">
          <ac:chgData name="Ann Babich" userId="54195acbfdb23bfb" providerId="LiveId" clId="{0EF2976F-88AC-4318-B472-9136B57074C1}" dt="2020-12-28T03:48:20.136" v="1" actId="20577"/>
          <ac:spMkLst>
            <pc:docMk/>
            <pc:sldMk cId="0" sldId="256"/>
            <ac:spMk id="2050" creationId="{00000000-0000-0000-0000-000000000000}"/>
          </ac:spMkLst>
        </pc:spChg>
        <pc:spChg chg="mod">
          <ac:chgData name="Ann Babich" userId="54195acbfdb23bfb" providerId="LiveId" clId="{0EF2976F-88AC-4318-B472-9136B57074C1}" dt="2020-12-28T03:48:32.937" v="10" actId="20577"/>
          <ac:spMkLst>
            <pc:docMk/>
            <pc:sldMk cId="0" sldId="256"/>
            <ac:spMk id="2053" creationId="{00000000-0000-0000-0000-000000000000}"/>
          </ac:spMkLst>
        </pc:spChg>
      </pc:sldChg>
      <pc:sldChg chg="addSp delSp modSp mod">
        <pc:chgData name="Ann Babich" userId="54195acbfdb23bfb" providerId="LiveId" clId="{0EF2976F-88AC-4318-B472-9136B57074C1}" dt="2020-12-28T04:26:18.511" v="114" actId="1076"/>
        <pc:sldMkLst>
          <pc:docMk/>
          <pc:sldMk cId="0" sldId="258"/>
        </pc:sldMkLst>
        <pc:spChg chg="mod">
          <ac:chgData name="Ann Babich" userId="54195acbfdb23bfb" providerId="LiveId" clId="{0EF2976F-88AC-4318-B472-9136B57074C1}" dt="2020-12-28T03:57:34.225" v="31" actId="20577"/>
          <ac:spMkLst>
            <pc:docMk/>
            <pc:sldMk cId="0" sldId="258"/>
            <ac:spMk id="4098" creationId="{00000000-0000-0000-0000-000000000000}"/>
          </ac:spMkLst>
        </pc:spChg>
        <pc:grpChg chg="del">
          <ac:chgData name="Ann Babich" userId="54195acbfdb23bfb" providerId="LiveId" clId="{0EF2976F-88AC-4318-B472-9136B57074C1}" dt="2020-12-28T03:54:45.279" v="17" actId="478"/>
          <ac:grpSpMkLst>
            <pc:docMk/>
            <pc:sldMk cId="0" sldId="258"/>
            <ac:grpSpMk id="5" creationId="{00000000-0000-0000-0000-000000000000}"/>
          </ac:grpSpMkLst>
        </pc:grpChg>
        <pc:graphicFrameChg chg="mod">
          <ac:chgData name="Ann Babich" userId="54195acbfdb23bfb" providerId="LiveId" clId="{0EF2976F-88AC-4318-B472-9136B57074C1}" dt="2020-12-28T04:26:18.511" v="114" actId="1076"/>
          <ac:graphicFrameMkLst>
            <pc:docMk/>
            <pc:sldMk cId="0" sldId="258"/>
            <ac:graphicFrameMk id="4" creationId="{00000000-0000-0000-0000-000000000000}"/>
          </ac:graphicFrameMkLst>
        </pc:graphicFrameChg>
        <pc:picChg chg="add del mod modCrop">
          <ac:chgData name="Ann Babich" userId="54195acbfdb23bfb" providerId="LiveId" clId="{0EF2976F-88AC-4318-B472-9136B57074C1}" dt="2020-12-28T04:24:32.649" v="52" actId="478"/>
          <ac:picMkLst>
            <pc:docMk/>
            <pc:sldMk cId="0" sldId="258"/>
            <ac:picMk id="6" creationId="{D178ACF6-79D6-4962-B8FF-793D57B38001}"/>
          </ac:picMkLst>
        </pc:picChg>
        <pc:picChg chg="add del mod">
          <ac:chgData name="Ann Babich" userId="54195acbfdb23bfb" providerId="LiveId" clId="{0EF2976F-88AC-4318-B472-9136B57074C1}" dt="2020-12-28T04:25:04.596" v="58" actId="478"/>
          <ac:picMkLst>
            <pc:docMk/>
            <pc:sldMk cId="0" sldId="258"/>
            <ac:picMk id="8" creationId="{68A19050-2E53-4C57-8D3D-55B23A718837}"/>
          </ac:picMkLst>
        </pc:picChg>
        <pc:picChg chg="add del mod">
          <ac:chgData name="Ann Babich" userId="54195acbfdb23bfb" providerId="LiveId" clId="{0EF2976F-88AC-4318-B472-9136B57074C1}" dt="2020-12-28T04:24:28.451" v="51" actId="478"/>
          <ac:picMkLst>
            <pc:docMk/>
            <pc:sldMk cId="0" sldId="258"/>
            <ac:picMk id="11" creationId="{8C30FB20-6CDB-46F7-904C-9DE04DB042F1}"/>
          </ac:picMkLst>
        </pc:picChg>
        <pc:picChg chg="add del mod">
          <ac:chgData name="Ann Babich" userId="54195acbfdb23bfb" providerId="LiveId" clId="{0EF2976F-88AC-4318-B472-9136B57074C1}" dt="2020-12-28T04:25:04.596" v="58" actId="478"/>
          <ac:picMkLst>
            <pc:docMk/>
            <pc:sldMk cId="0" sldId="258"/>
            <ac:picMk id="13" creationId="{CED3FFB1-719F-400D-B927-4C034BFD8380}"/>
          </ac:picMkLst>
        </pc:picChg>
        <pc:picChg chg="add mod">
          <ac:chgData name="Ann Babich" userId="54195acbfdb23bfb" providerId="LiveId" clId="{0EF2976F-88AC-4318-B472-9136B57074C1}" dt="2020-12-28T04:26:01.405" v="97" actId="14100"/>
          <ac:picMkLst>
            <pc:docMk/>
            <pc:sldMk cId="0" sldId="258"/>
            <ac:picMk id="15" creationId="{1974C500-C427-4512-8377-9744A122DF5B}"/>
          </ac:picMkLst>
        </pc:picChg>
      </pc:sldChg>
      <pc:sldChg chg="addSp delSp modSp mod">
        <pc:chgData name="Ann Babich" userId="54195acbfdb23bfb" providerId="LiveId" clId="{0EF2976F-88AC-4318-B472-9136B57074C1}" dt="2020-12-28T05:16:07.195" v="318" actId="20577"/>
        <pc:sldMkLst>
          <pc:docMk/>
          <pc:sldMk cId="814658783" sldId="260"/>
        </pc:sldMkLst>
        <pc:spChg chg="mod">
          <ac:chgData name="Ann Babich" userId="54195acbfdb23bfb" providerId="LiveId" clId="{0EF2976F-88AC-4318-B472-9136B57074C1}" dt="2020-12-28T05:14:36.570" v="217"/>
          <ac:spMkLst>
            <pc:docMk/>
            <pc:sldMk cId="814658783" sldId="260"/>
            <ac:spMk id="2" creationId="{00000000-0000-0000-0000-000000000000}"/>
          </ac:spMkLst>
        </pc:spChg>
        <pc:spChg chg="mod">
          <ac:chgData name="Ann Babich" userId="54195acbfdb23bfb" providerId="LiveId" clId="{0EF2976F-88AC-4318-B472-9136B57074C1}" dt="2020-12-28T05:16:07.195" v="318" actId="20577"/>
          <ac:spMkLst>
            <pc:docMk/>
            <pc:sldMk cId="814658783" sldId="260"/>
            <ac:spMk id="4098" creationId="{00000000-0000-0000-0000-000000000000}"/>
          </ac:spMkLst>
        </pc:spChg>
        <pc:grpChg chg="mod">
          <ac:chgData name="Ann Babich" userId="54195acbfdb23bfb" providerId="LiveId" clId="{0EF2976F-88AC-4318-B472-9136B57074C1}" dt="2020-12-28T05:14:14.541" v="207" actId="1035"/>
          <ac:grpSpMkLst>
            <pc:docMk/>
            <pc:sldMk cId="814658783" sldId="260"/>
            <ac:grpSpMk id="6" creationId="{00000000-0000-0000-0000-000000000000}"/>
          </ac:grpSpMkLst>
        </pc:grpChg>
        <pc:picChg chg="mod">
          <ac:chgData name="Ann Babich" userId="54195acbfdb23bfb" providerId="LiveId" clId="{0EF2976F-88AC-4318-B472-9136B57074C1}" dt="2020-12-28T05:13:18.736" v="195" actId="1036"/>
          <ac:picMkLst>
            <pc:docMk/>
            <pc:sldMk cId="814658783" sldId="260"/>
            <ac:picMk id="8" creationId="{00000000-0000-0000-0000-000000000000}"/>
          </ac:picMkLst>
        </pc:picChg>
        <pc:picChg chg="mod">
          <ac:chgData name="Ann Babich" userId="54195acbfdb23bfb" providerId="LiveId" clId="{0EF2976F-88AC-4318-B472-9136B57074C1}" dt="2020-12-28T05:13:28.356" v="197" actId="1036"/>
          <ac:picMkLst>
            <pc:docMk/>
            <pc:sldMk cId="814658783" sldId="260"/>
            <ac:picMk id="9" creationId="{00000000-0000-0000-0000-000000000000}"/>
          </ac:picMkLst>
        </pc:picChg>
        <pc:picChg chg="del">
          <ac:chgData name="Ann Babich" userId="54195acbfdb23bfb" providerId="LiveId" clId="{0EF2976F-88AC-4318-B472-9136B57074C1}" dt="2020-12-28T05:13:10.624" v="184" actId="478"/>
          <ac:picMkLst>
            <pc:docMk/>
            <pc:sldMk cId="814658783" sldId="260"/>
            <ac:picMk id="10" creationId="{00000000-0000-0000-0000-000000000000}"/>
          </ac:picMkLst>
        </pc:picChg>
        <pc:picChg chg="mod">
          <ac:chgData name="Ann Babich" userId="54195acbfdb23bfb" providerId="LiveId" clId="{0EF2976F-88AC-4318-B472-9136B57074C1}" dt="2020-12-28T05:13:05.458" v="183" actId="1035"/>
          <ac:picMkLst>
            <pc:docMk/>
            <pc:sldMk cId="814658783" sldId="260"/>
            <ac:picMk id="11" creationId="{00000000-0000-0000-0000-000000000000}"/>
          </ac:picMkLst>
        </pc:picChg>
        <pc:picChg chg="del">
          <ac:chgData name="Ann Babich" userId="54195acbfdb23bfb" providerId="LiveId" clId="{0EF2976F-88AC-4318-B472-9136B57074C1}" dt="2020-12-28T05:12:57.056" v="176" actId="478"/>
          <ac:picMkLst>
            <pc:docMk/>
            <pc:sldMk cId="814658783" sldId="260"/>
            <ac:picMk id="12" creationId="{00000000-0000-0000-0000-000000000000}"/>
          </ac:picMkLst>
        </pc:picChg>
        <pc:picChg chg="add mod">
          <ac:chgData name="Ann Babich" userId="54195acbfdb23bfb" providerId="LiveId" clId="{0EF2976F-88AC-4318-B472-9136B57074C1}" dt="2020-12-28T05:14:56.504" v="266" actId="1035"/>
          <ac:picMkLst>
            <pc:docMk/>
            <pc:sldMk cId="814658783" sldId="260"/>
            <ac:picMk id="14" creationId="{43BCC602-B2A2-4452-B75C-AAC77E08F1DC}"/>
          </ac:picMkLst>
        </pc:picChg>
      </pc:sldChg>
      <pc:sldChg chg="addSp delSp modSp mod ord">
        <pc:chgData name="Ann Babich" userId="54195acbfdb23bfb" providerId="LiveId" clId="{0EF2976F-88AC-4318-B472-9136B57074C1}" dt="2020-12-29T04:13:52.692" v="5912"/>
        <pc:sldMkLst>
          <pc:docMk/>
          <pc:sldMk cId="1648052207" sldId="261"/>
        </pc:sldMkLst>
        <pc:spChg chg="del mod">
          <ac:chgData name="Ann Babich" userId="54195acbfdb23bfb" providerId="LiveId" clId="{0EF2976F-88AC-4318-B472-9136B57074C1}" dt="2020-12-28T15:37:38.860" v="740" actId="478"/>
          <ac:spMkLst>
            <pc:docMk/>
            <pc:sldMk cId="1648052207" sldId="261"/>
            <ac:spMk id="58" creationId="{00000000-0000-0000-0000-000000000000}"/>
          </ac:spMkLst>
        </pc:spChg>
        <pc:spChg chg="mod">
          <ac:chgData name="Ann Babich" userId="54195acbfdb23bfb" providerId="LiveId" clId="{0EF2976F-88AC-4318-B472-9136B57074C1}" dt="2020-12-28T17:20:27.040" v="1054" actId="20577"/>
          <ac:spMkLst>
            <pc:docMk/>
            <pc:sldMk cId="1648052207" sldId="261"/>
            <ac:spMk id="59" creationId="{00000000-0000-0000-0000-000000000000}"/>
          </ac:spMkLst>
        </pc:spChg>
        <pc:spChg chg="mod">
          <ac:chgData name="Ann Babich" userId="54195acbfdb23bfb" providerId="LiveId" clId="{0EF2976F-88AC-4318-B472-9136B57074C1}" dt="2020-12-28T17:23:35.787" v="1100" actId="1036"/>
          <ac:spMkLst>
            <pc:docMk/>
            <pc:sldMk cId="1648052207" sldId="261"/>
            <ac:spMk id="61" creationId="{00000000-0000-0000-0000-000000000000}"/>
          </ac:spMkLst>
        </pc:spChg>
        <pc:graphicFrameChg chg="add mod">
          <ac:chgData name="Ann Babich" userId="54195acbfdb23bfb" providerId="LiveId" clId="{0EF2976F-88AC-4318-B472-9136B57074C1}" dt="2020-12-28T17:20:59.973" v="1060" actId="1076"/>
          <ac:graphicFrameMkLst>
            <pc:docMk/>
            <pc:sldMk cId="1648052207" sldId="261"/>
            <ac:graphicFrameMk id="6" creationId="{73040147-629A-4D7E-A4B7-684D041840C1}"/>
          </ac:graphicFrameMkLst>
        </pc:graphicFrameChg>
        <pc:graphicFrameChg chg="add mod modGraphic">
          <ac:chgData name="Ann Babich" userId="54195acbfdb23bfb" providerId="LiveId" clId="{0EF2976F-88AC-4318-B472-9136B57074C1}" dt="2020-12-29T04:13:52.692" v="5912"/>
          <ac:graphicFrameMkLst>
            <pc:docMk/>
            <pc:sldMk cId="1648052207" sldId="261"/>
            <ac:graphicFrameMk id="7" creationId="{38EABFEE-9448-4D0B-AEA0-F4BA97AB48C0}"/>
          </ac:graphicFrameMkLst>
        </pc:graphicFrameChg>
        <pc:picChg chg="mod">
          <ac:chgData name="Ann Babich" userId="54195acbfdb23bfb" providerId="LiveId" clId="{0EF2976F-88AC-4318-B472-9136B57074C1}" dt="2020-12-28T17:20:00.613" v="1010" actId="1038"/>
          <ac:picMkLst>
            <pc:docMk/>
            <pc:sldMk cId="1648052207" sldId="261"/>
            <ac:picMk id="3" creationId="{00000000-0000-0000-0000-000000000000}"/>
          </ac:picMkLst>
        </pc:picChg>
      </pc:sldChg>
      <pc:sldChg chg="addSp delSp modSp mod ord">
        <pc:chgData name="Ann Babich" userId="54195acbfdb23bfb" providerId="LiveId" clId="{0EF2976F-88AC-4318-B472-9136B57074C1}" dt="2020-12-28T18:20:01.794" v="1479" actId="1076"/>
        <pc:sldMkLst>
          <pc:docMk/>
          <pc:sldMk cId="3144024873" sldId="262"/>
        </pc:sldMkLst>
        <pc:spChg chg="add mod">
          <ac:chgData name="Ann Babich" userId="54195acbfdb23bfb" providerId="LiveId" clId="{0EF2976F-88AC-4318-B472-9136B57074C1}" dt="2020-12-28T18:19:58.144" v="1478" actId="1076"/>
          <ac:spMkLst>
            <pc:docMk/>
            <pc:sldMk cId="3144024873" sldId="262"/>
            <ac:spMk id="37" creationId="{1D2261D4-A4F7-437A-8D87-9A6E33DFF7A5}"/>
          </ac:spMkLst>
        </pc:spChg>
        <pc:spChg chg="add mod">
          <ac:chgData name="Ann Babich" userId="54195acbfdb23bfb" providerId="LiveId" clId="{0EF2976F-88AC-4318-B472-9136B57074C1}" dt="2020-12-28T18:20:01.794" v="1479" actId="1076"/>
          <ac:spMkLst>
            <pc:docMk/>
            <pc:sldMk cId="3144024873" sldId="262"/>
            <ac:spMk id="38" creationId="{193450CB-63BA-438C-AE03-06D8E9B636F8}"/>
          </ac:spMkLst>
        </pc:spChg>
        <pc:spChg chg="del">
          <ac:chgData name="Ann Babich" userId="54195acbfdb23bfb" providerId="LiveId" clId="{0EF2976F-88AC-4318-B472-9136B57074C1}" dt="2020-12-28T18:14:15.109" v="1406" actId="478"/>
          <ac:spMkLst>
            <pc:docMk/>
            <pc:sldMk cId="3144024873" sldId="262"/>
            <ac:spMk id="71" creationId="{1BCCA7F2-95DF-46C5-86B5-811D280015A9}"/>
          </ac:spMkLst>
        </pc:spChg>
        <pc:spChg chg="del">
          <ac:chgData name="Ann Babich" userId="54195acbfdb23bfb" providerId="LiveId" clId="{0EF2976F-88AC-4318-B472-9136B57074C1}" dt="2020-12-28T18:14:15.109" v="1406" actId="478"/>
          <ac:spMkLst>
            <pc:docMk/>
            <pc:sldMk cId="3144024873" sldId="262"/>
            <ac:spMk id="89" creationId="{FACA33B9-3D30-434E-AD81-1E5C7992947D}"/>
          </ac:spMkLst>
        </pc:spChg>
        <pc:grpChg chg="del">
          <ac:chgData name="Ann Babich" userId="54195acbfdb23bfb" providerId="LiveId" clId="{0EF2976F-88AC-4318-B472-9136B57074C1}" dt="2020-12-28T18:14:10.477" v="1405" actId="478"/>
          <ac:grpSpMkLst>
            <pc:docMk/>
            <pc:sldMk cId="3144024873" sldId="262"/>
            <ac:grpSpMk id="10" creationId="{00000000-0000-0000-0000-000000000000}"/>
          </ac:grpSpMkLst>
        </pc:grpChg>
        <pc:picChg chg="add mod">
          <ac:chgData name="Ann Babich" userId="54195acbfdb23bfb" providerId="LiveId" clId="{0EF2976F-88AC-4318-B472-9136B57074C1}" dt="2020-12-28T18:19:31.902" v="1475" actId="1076"/>
          <ac:picMkLst>
            <pc:docMk/>
            <pc:sldMk cId="3144024873" sldId="262"/>
            <ac:picMk id="39" creationId="{428D1C5D-CA32-4FCF-AC5D-7B8EB214BE45}"/>
          </ac:picMkLst>
        </pc:picChg>
        <pc:cxnChg chg="del">
          <ac:chgData name="Ann Babich" userId="54195acbfdb23bfb" providerId="LiveId" clId="{0EF2976F-88AC-4318-B472-9136B57074C1}" dt="2020-12-28T18:14:15.109" v="1406" actId="478"/>
          <ac:cxnSpMkLst>
            <pc:docMk/>
            <pc:sldMk cId="3144024873" sldId="262"/>
            <ac:cxnSpMk id="29" creationId="{00000000-0000-0000-0000-000000000000}"/>
          </ac:cxnSpMkLst>
        </pc:cxnChg>
        <pc:cxnChg chg="del">
          <ac:chgData name="Ann Babich" userId="54195acbfdb23bfb" providerId="LiveId" clId="{0EF2976F-88AC-4318-B472-9136B57074C1}" dt="2020-12-28T18:14:15.109" v="1406" actId="478"/>
          <ac:cxnSpMkLst>
            <pc:docMk/>
            <pc:sldMk cId="3144024873" sldId="262"/>
            <ac:cxnSpMk id="45" creationId="{FDF37CAA-7D48-4655-9DA7-EFCC44D31C49}"/>
          </ac:cxnSpMkLst>
        </pc:cxnChg>
        <pc:cxnChg chg="del">
          <ac:chgData name="Ann Babich" userId="54195acbfdb23bfb" providerId="LiveId" clId="{0EF2976F-88AC-4318-B472-9136B57074C1}" dt="2020-12-28T18:14:15.109" v="1406" actId="478"/>
          <ac:cxnSpMkLst>
            <pc:docMk/>
            <pc:sldMk cId="3144024873" sldId="262"/>
            <ac:cxnSpMk id="47" creationId="{FDF37CAA-7D48-4655-9DA7-EFCC44D31C49}"/>
          </ac:cxnSpMkLst>
        </pc:cxnChg>
        <pc:cxnChg chg="del">
          <ac:chgData name="Ann Babich" userId="54195acbfdb23bfb" providerId="LiveId" clId="{0EF2976F-88AC-4318-B472-9136B57074C1}" dt="2020-12-28T18:14:15.109" v="1406" actId="478"/>
          <ac:cxnSpMkLst>
            <pc:docMk/>
            <pc:sldMk cId="3144024873" sldId="262"/>
            <ac:cxnSpMk id="82" creationId="{FD359425-1A94-4B78-91C2-538699C7FB88}"/>
          </ac:cxnSpMkLst>
        </pc:cxnChg>
      </pc:sldChg>
      <pc:sldChg chg="addSp modSp mod">
        <pc:chgData name="Ann Babich" userId="54195acbfdb23bfb" providerId="LiveId" clId="{0EF2976F-88AC-4318-B472-9136B57074C1}" dt="2020-12-28T15:03:40.676" v="645" actId="1038"/>
        <pc:sldMkLst>
          <pc:docMk/>
          <pc:sldMk cId="2643136749" sldId="263"/>
        </pc:sldMkLst>
        <pc:spChg chg="mod">
          <ac:chgData name="Ann Babich" userId="54195acbfdb23bfb" providerId="LiveId" clId="{0EF2976F-88AC-4318-B472-9136B57074C1}" dt="2020-12-28T15:03:31.802" v="623" actId="164"/>
          <ac:spMkLst>
            <pc:docMk/>
            <pc:sldMk cId="2643136749" sldId="263"/>
            <ac:spMk id="9" creationId="{00000000-0000-0000-0000-000000000000}"/>
          </ac:spMkLst>
        </pc:spChg>
        <pc:grpChg chg="add mod">
          <ac:chgData name="Ann Babich" userId="54195acbfdb23bfb" providerId="LiveId" clId="{0EF2976F-88AC-4318-B472-9136B57074C1}" dt="2020-12-28T15:03:40.676" v="645" actId="1038"/>
          <ac:grpSpMkLst>
            <pc:docMk/>
            <pc:sldMk cId="2643136749" sldId="263"/>
            <ac:grpSpMk id="2" creationId="{39540C0C-93B4-43D3-90AB-5E6DD31D261F}"/>
          </ac:grpSpMkLst>
        </pc:grpChg>
        <pc:picChg chg="add mod">
          <ac:chgData name="Ann Babich" userId="54195acbfdb23bfb" providerId="LiveId" clId="{0EF2976F-88AC-4318-B472-9136B57074C1}" dt="2020-12-28T15:03:31.802" v="623" actId="164"/>
          <ac:picMkLst>
            <pc:docMk/>
            <pc:sldMk cId="2643136749" sldId="263"/>
            <ac:picMk id="8" creationId="{70E8FAEA-04CF-44C5-BF4B-1977867A969A}"/>
          </ac:picMkLst>
        </pc:picChg>
        <pc:picChg chg="add mod">
          <ac:chgData name="Ann Babich" userId="54195acbfdb23bfb" providerId="LiveId" clId="{0EF2976F-88AC-4318-B472-9136B57074C1}" dt="2020-12-28T15:03:31.802" v="623" actId="164"/>
          <ac:picMkLst>
            <pc:docMk/>
            <pc:sldMk cId="2643136749" sldId="263"/>
            <ac:picMk id="10" creationId="{7BA9AD33-58D4-449A-805B-51CB89BBC9DA}"/>
          </ac:picMkLst>
        </pc:picChg>
        <pc:picChg chg="mod">
          <ac:chgData name="Ann Babich" userId="54195acbfdb23bfb" providerId="LiveId" clId="{0EF2976F-88AC-4318-B472-9136B57074C1}" dt="2020-12-28T15:03:31.802" v="623" actId="164"/>
          <ac:picMkLst>
            <pc:docMk/>
            <pc:sldMk cId="2643136749" sldId="263"/>
            <ac:picMk id="11" creationId="{D330BB13-C8B4-468A-89B3-C95DCBAD8C79}"/>
          </ac:picMkLst>
        </pc:picChg>
        <pc:picChg chg="add mod">
          <ac:chgData name="Ann Babich" userId="54195acbfdb23bfb" providerId="LiveId" clId="{0EF2976F-88AC-4318-B472-9136B57074C1}" dt="2020-12-28T15:03:31.802" v="623" actId="164"/>
          <ac:picMkLst>
            <pc:docMk/>
            <pc:sldMk cId="2643136749" sldId="263"/>
            <ac:picMk id="12" creationId="{906ACB04-085F-4283-AC20-A8BF5977CB41}"/>
          </ac:picMkLst>
        </pc:picChg>
        <pc:picChg chg="add mod">
          <ac:chgData name="Ann Babich" userId="54195acbfdb23bfb" providerId="LiveId" clId="{0EF2976F-88AC-4318-B472-9136B57074C1}" dt="2020-12-28T15:03:31.802" v="623" actId="164"/>
          <ac:picMkLst>
            <pc:docMk/>
            <pc:sldMk cId="2643136749" sldId="263"/>
            <ac:picMk id="13" creationId="{73640FB2-084F-4FA6-8DF8-F1C2BE4C13AB}"/>
          </ac:picMkLst>
        </pc:picChg>
        <pc:picChg chg="add mod">
          <ac:chgData name="Ann Babich" userId="54195acbfdb23bfb" providerId="LiveId" clId="{0EF2976F-88AC-4318-B472-9136B57074C1}" dt="2020-12-28T15:03:31.802" v="623" actId="164"/>
          <ac:picMkLst>
            <pc:docMk/>
            <pc:sldMk cId="2643136749" sldId="263"/>
            <ac:picMk id="14" creationId="{9875DC19-BADC-4632-AC05-1380C11CE800}"/>
          </ac:picMkLst>
        </pc:picChg>
        <pc:picChg chg="add mod">
          <ac:chgData name="Ann Babich" userId="54195acbfdb23bfb" providerId="LiveId" clId="{0EF2976F-88AC-4318-B472-9136B57074C1}" dt="2020-12-28T15:03:31.802" v="623" actId="164"/>
          <ac:picMkLst>
            <pc:docMk/>
            <pc:sldMk cId="2643136749" sldId="263"/>
            <ac:picMk id="15" creationId="{5E7829AD-940F-43B9-B1DD-BAE47BB6D362}"/>
          </ac:picMkLst>
        </pc:picChg>
        <pc:picChg chg="add mod">
          <ac:chgData name="Ann Babich" userId="54195acbfdb23bfb" providerId="LiveId" clId="{0EF2976F-88AC-4318-B472-9136B57074C1}" dt="2020-12-28T15:03:31.802" v="623" actId="164"/>
          <ac:picMkLst>
            <pc:docMk/>
            <pc:sldMk cId="2643136749" sldId="263"/>
            <ac:picMk id="16" creationId="{6BBA507E-F701-46C9-AA29-B2FABAA21A7F}"/>
          </ac:picMkLst>
        </pc:picChg>
        <pc:picChg chg="add mod">
          <ac:chgData name="Ann Babich" userId="54195acbfdb23bfb" providerId="LiveId" clId="{0EF2976F-88AC-4318-B472-9136B57074C1}" dt="2020-12-28T15:03:31.802" v="623" actId="164"/>
          <ac:picMkLst>
            <pc:docMk/>
            <pc:sldMk cId="2643136749" sldId="263"/>
            <ac:picMk id="17" creationId="{1372F088-A43F-4200-AB4B-CF2DA565480B}"/>
          </ac:picMkLst>
        </pc:picChg>
        <pc:picChg chg="add mod">
          <ac:chgData name="Ann Babich" userId="54195acbfdb23bfb" providerId="LiveId" clId="{0EF2976F-88AC-4318-B472-9136B57074C1}" dt="2020-12-28T15:03:31.802" v="623" actId="164"/>
          <ac:picMkLst>
            <pc:docMk/>
            <pc:sldMk cId="2643136749" sldId="263"/>
            <ac:picMk id="18" creationId="{5F84CF6F-83CA-4171-8979-F65CDF4CA269}"/>
          </ac:picMkLst>
        </pc:picChg>
      </pc:sldChg>
      <pc:sldChg chg="addSp delSp modSp del mod">
        <pc:chgData name="Ann Babich" userId="54195acbfdb23bfb" providerId="LiveId" clId="{0EF2976F-88AC-4318-B472-9136B57074C1}" dt="2020-12-29T03:56:51.298" v="5744" actId="47"/>
        <pc:sldMkLst>
          <pc:docMk/>
          <pc:sldMk cId="2138255561" sldId="264"/>
        </pc:sldMkLst>
        <pc:spChg chg="add mod">
          <ac:chgData name="Ann Babich" userId="54195acbfdb23bfb" providerId="LiveId" clId="{0EF2976F-88AC-4318-B472-9136B57074C1}" dt="2020-12-29T01:51:13.215" v="5647" actId="164"/>
          <ac:spMkLst>
            <pc:docMk/>
            <pc:sldMk cId="2138255561" sldId="264"/>
            <ac:spMk id="7" creationId="{9F178149-6011-4835-ADCD-E6C0D4CC4CFD}"/>
          </ac:spMkLst>
        </pc:spChg>
        <pc:spChg chg="mod">
          <ac:chgData name="Ann Babich" userId="54195acbfdb23bfb" providerId="LiveId" clId="{0EF2976F-88AC-4318-B472-9136B57074C1}" dt="2020-12-29T01:37:33.735" v="5571" actId="20577"/>
          <ac:spMkLst>
            <pc:docMk/>
            <pc:sldMk cId="2138255561" sldId="264"/>
            <ac:spMk id="59" creationId="{00000000-0000-0000-0000-000000000000}"/>
          </ac:spMkLst>
        </pc:spChg>
        <pc:grpChg chg="add mod">
          <ac:chgData name="Ann Babich" userId="54195acbfdb23bfb" providerId="LiveId" clId="{0EF2976F-88AC-4318-B472-9136B57074C1}" dt="2020-12-29T01:51:17.226" v="5648" actId="1076"/>
          <ac:grpSpMkLst>
            <pc:docMk/>
            <pc:sldMk cId="2138255561" sldId="264"/>
            <ac:grpSpMk id="8" creationId="{C8DF9225-9B8A-40E6-8B93-5A9114042B8A}"/>
          </ac:grpSpMkLst>
        </pc:grpChg>
        <pc:picChg chg="add mod">
          <ac:chgData name="Ann Babich" userId="54195acbfdb23bfb" providerId="LiveId" clId="{0EF2976F-88AC-4318-B472-9136B57074C1}" dt="2020-12-29T01:51:22.358" v="5652" actId="1036"/>
          <ac:picMkLst>
            <pc:docMk/>
            <pc:sldMk cId="2138255561" sldId="264"/>
            <ac:picMk id="4" creationId="{08F2991F-2A27-4BD0-9DD0-8253837A3D9F}"/>
          </ac:picMkLst>
        </pc:picChg>
        <pc:picChg chg="add mod modCrop">
          <ac:chgData name="Ann Babich" userId="54195acbfdb23bfb" providerId="LiveId" clId="{0EF2976F-88AC-4318-B472-9136B57074C1}" dt="2020-12-29T01:51:26.216" v="5656" actId="1035"/>
          <ac:picMkLst>
            <pc:docMk/>
            <pc:sldMk cId="2138255561" sldId="264"/>
            <ac:picMk id="6" creationId="{BC88CAE1-214C-4FD8-81AA-CF59074D0132}"/>
          </ac:picMkLst>
        </pc:picChg>
        <pc:picChg chg="add mod">
          <ac:chgData name="Ann Babich" userId="54195acbfdb23bfb" providerId="LiveId" clId="{0EF2976F-88AC-4318-B472-9136B57074C1}" dt="2020-12-29T01:51:13.215" v="5647" actId="164"/>
          <ac:picMkLst>
            <pc:docMk/>
            <pc:sldMk cId="2138255561" sldId="264"/>
            <ac:picMk id="12" creationId="{DC954E72-5E01-46D4-B57F-F8F41CC9B548}"/>
          </ac:picMkLst>
        </pc:picChg>
        <pc:picChg chg="del">
          <ac:chgData name="Ann Babich" userId="54195acbfdb23bfb" providerId="LiveId" clId="{0EF2976F-88AC-4318-B472-9136B57074C1}" dt="2020-12-29T01:38:00.932" v="5572" actId="478"/>
          <ac:picMkLst>
            <pc:docMk/>
            <pc:sldMk cId="2138255561" sldId="264"/>
            <ac:picMk id="13" creationId="{00000000-0000-0000-0000-000000000000}"/>
          </ac:picMkLst>
        </pc:picChg>
        <pc:picChg chg="del">
          <ac:chgData name="Ann Babich" userId="54195acbfdb23bfb" providerId="LiveId" clId="{0EF2976F-88AC-4318-B472-9136B57074C1}" dt="2020-12-29T01:38:00.932" v="5572" actId="478"/>
          <ac:picMkLst>
            <pc:docMk/>
            <pc:sldMk cId="2138255561" sldId="264"/>
            <ac:picMk id="14" creationId="{00000000-0000-0000-0000-000000000000}"/>
          </ac:picMkLst>
        </pc:picChg>
        <pc:picChg chg="add mod">
          <ac:chgData name="Ann Babich" userId="54195acbfdb23bfb" providerId="LiveId" clId="{0EF2976F-88AC-4318-B472-9136B57074C1}" dt="2020-12-29T01:51:13.215" v="5647" actId="164"/>
          <ac:picMkLst>
            <pc:docMk/>
            <pc:sldMk cId="2138255561" sldId="264"/>
            <ac:picMk id="15" creationId="{6D2EB58B-67B3-43FB-886C-3D335A7C287C}"/>
          </ac:picMkLst>
        </pc:picChg>
        <pc:picChg chg="add mod">
          <ac:chgData name="Ann Babich" userId="54195acbfdb23bfb" providerId="LiveId" clId="{0EF2976F-88AC-4318-B472-9136B57074C1}" dt="2020-12-29T01:51:13.215" v="5647" actId="164"/>
          <ac:picMkLst>
            <pc:docMk/>
            <pc:sldMk cId="2138255561" sldId="264"/>
            <ac:picMk id="16" creationId="{6B079EFD-32E0-4D77-A38B-F34A79F4C70D}"/>
          </ac:picMkLst>
        </pc:picChg>
        <pc:picChg chg="add mod">
          <ac:chgData name="Ann Babich" userId="54195acbfdb23bfb" providerId="LiveId" clId="{0EF2976F-88AC-4318-B472-9136B57074C1}" dt="2020-12-29T01:51:13.215" v="5647" actId="164"/>
          <ac:picMkLst>
            <pc:docMk/>
            <pc:sldMk cId="2138255561" sldId="264"/>
            <ac:picMk id="17" creationId="{9B801960-BBBF-4D76-AE8D-B867E719A013}"/>
          </ac:picMkLst>
        </pc:picChg>
        <pc:picChg chg="add mod">
          <ac:chgData name="Ann Babich" userId="54195acbfdb23bfb" providerId="LiveId" clId="{0EF2976F-88AC-4318-B472-9136B57074C1}" dt="2020-12-29T01:51:13.215" v="5647" actId="164"/>
          <ac:picMkLst>
            <pc:docMk/>
            <pc:sldMk cId="2138255561" sldId="264"/>
            <ac:picMk id="18" creationId="{79A19485-0DEE-4A6C-AF2B-0B8DF293450B}"/>
          </ac:picMkLst>
        </pc:picChg>
        <pc:picChg chg="add mod">
          <ac:chgData name="Ann Babich" userId="54195acbfdb23bfb" providerId="LiveId" clId="{0EF2976F-88AC-4318-B472-9136B57074C1}" dt="2020-12-29T01:51:13.215" v="5647" actId="164"/>
          <ac:picMkLst>
            <pc:docMk/>
            <pc:sldMk cId="2138255561" sldId="264"/>
            <ac:picMk id="19" creationId="{67BF3EC7-19B4-4149-BB5C-6DB8A67DE621}"/>
          </ac:picMkLst>
        </pc:picChg>
        <pc:picChg chg="add mod">
          <ac:chgData name="Ann Babich" userId="54195acbfdb23bfb" providerId="LiveId" clId="{0EF2976F-88AC-4318-B472-9136B57074C1}" dt="2020-12-29T01:51:13.215" v="5647" actId="164"/>
          <ac:picMkLst>
            <pc:docMk/>
            <pc:sldMk cId="2138255561" sldId="264"/>
            <ac:picMk id="20" creationId="{87162AF1-8378-479A-B090-677938DF27FF}"/>
          </ac:picMkLst>
        </pc:picChg>
        <pc:picChg chg="del">
          <ac:chgData name="Ann Babich" userId="54195acbfdb23bfb" providerId="LiveId" clId="{0EF2976F-88AC-4318-B472-9136B57074C1}" dt="2020-12-29T01:38:00.932" v="5572" actId="478"/>
          <ac:picMkLst>
            <pc:docMk/>
            <pc:sldMk cId="2138255561" sldId="264"/>
            <ac:picMk id="27" creationId="{00000000-0000-0000-0000-000000000000}"/>
          </ac:picMkLst>
        </pc:picChg>
      </pc:sldChg>
      <pc:sldChg chg="addSp delSp modSp mod ord">
        <pc:chgData name="Ann Babich" userId="54195acbfdb23bfb" providerId="LiveId" clId="{0EF2976F-88AC-4318-B472-9136B57074C1}" dt="2020-12-28T15:32:48.999" v="696" actId="1076"/>
        <pc:sldMkLst>
          <pc:docMk/>
          <pc:sldMk cId="3097578685" sldId="265"/>
        </pc:sldMkLst>
        <pc:spChg chg="mod topLvl">
          <ac:chgData name="Ann Babich" userId="54195acbfdb23bfb" providerId="LiveId" clId="{0EF2976F-88AC-4318-B472-9136B57074C1}" dt="2020-12-28T15:31:45.084" v="684" actId="1076"/>
          <ac:spMkLst>
            <pc:docMk/>
            <pc:sldMk cId="3097578685" sldId="265"/>
            <ac:spMk id="4" creationId="{00000000-0000-0000-0000-000000000000}"/>
          </ac:spMkLst>
        </pc:spChg>
        <pc:spChg chg="mod">
          <ac:chgData name="Ann Babich" userId="54195acbfdb23bfb" providerId="LiveId" clId="{0EF2976F-88AC-4318-B472-9136B57074C1}" dt="2020-12-28T15:32:48.999" v="696" actId="1076"/>
          <ac:spMkLst>
            <pc:docMk/>
            <pc:sldMk cId="3097578685" sldId="265"/>
            <ac:spMk id="12" creationId="{00697FCC-B979-4F62-BFEE-A917FAE7A8F9}"/>
          </ac:spMkLst>
        </pc:spChg>
        <pc:spChg chg="mod">
          <ac:chgData name="Ann Babich" userId="54195acbfdb23bfb" providerId="LiveId" clId="{0EF2976F-88AC-4318-B472-9136B57074C1}" dt="2020-12-28T15:32:48.999" v="696" actId="1076"/>
          <ac:spMkLst>
            <pc:docMk/>
            <pc:sldMk cId="3097578685" sldId="265"/>
            <ac:spMk id="14" creationId="{97F93124-6B90-427A-84EB-7ABB002B67FA}"/>
          </ac:spMkLst>
        </pc:spChg>
        <pc:spChg chg="mod">
          <ac:chgData name="Ann Babich" userId="54195acbfdb23bfb" providerId="LiveId" clId="{0EF2976F-88AC-4318-B472-9136B57074C1}" dt="2020-12-28T15:31:45.084" v="684" actId="1076"/>
          <ac:spMkLst>
            <pc:docMk/>
            <pc:sldMk cId="3097578685" sldId="265"/>
            <ac:spMk id="59" creationId="{00000000-0000-0000-0000-000000000000}"/>
          </ac:spMkLst>
        </pc:spChg>
        <pc:grpChg chg="add mod">
          <ac:chgData name="Ann Babich" userId="54195acbfdb23bfb" providerId="LiveId" clId="{0EF2976F-88AC-4318-B472-9136B57074C1}" dt="2020-12-28T15:31:45.084" v="684" actId="1076"/>
          <ac:grpSpMkLst>
            <pc:docMk/>
            <pc:sldMk cId="3097578685" sldId="265"/>
            <ac:grpSpMk id="2" creationId="{5D88A175-0BF5-411A-BDBF-47ECE3DBF446}"/>
          </ac:grpSpMkLst>
        </pc:grpChg>
        <pc:grpChg chg="add mod">
          <ac:chgData name="Ann Babich" userId="54195acbfdb23bfb" providerId="LiveId" clId="{0EF2976F-88AC-4318-B472-9136B57074C1}" dt="2020-12-28T15:31:45.084" v="684" actId="1076"/>
          <ac:grpSpMkLst>
            <pc:docMk/>
            <pc:sldMk cId="3097578685" sldId="265"/>
            <ac:grpSpMk id="3" creationId="{F7D8C519-68D9-4AF3-95BC-4777B838DFD9}"/>
          </ac:grpSpMkLst>
        </pc:grpChg>
        <pc:grpChg chg="del mod">
          <ac:chgData name="Ann Babich" userId="54195acbfdb23bfb" providerId="LiveId" clId="{0EF2976F-88AC-4318-B472-9136B57074C1}" dt="2020-12-28T15:14:29.082" v="660" actId="165"/>
          <ac:grpSpMkLst>
            <pc:docMk/>
            <pc:sldMk cId="3097578685" sldId="265"/>
            <ac:grpSpMk id="8" creationId="{00000000-0000-0000-0000-000000000000}"/>
          </ac:grpSpMkLst>
        </pc:grpChg>
        <pc:grpChg chg="add mod">
          <ac:chgData name="Ann Babich" userId="54195acbfdb23bfb" providerId="LiveId" clId="{0EF2976F-88AC-4318-B472-9136B57074C1}" dt="2020-12-28T15:32:48.999" v="696" actId="1076"/>
          <ac:grpSpMkLst>
            <pc:docMk/>
            <pc:sldMk cId="3097578685" sldId="265"/>
            <ac:grpSpMk id="10" creationId="{27FE8857-CE8C-46D2-AE11-F5BE6C83EE85}"/>
          </ac:grpSpMkLst>
        </pc:grpChg>
        <pc:grpChg chg="mod">
          <ac:chgData name="Ann Babich" userId="54195acbfdb23bfb" providerId="LiveId" clId="{0EF2976F-88AC-4318-B472-9136B57074C1}" dt="2020-12-28T15:32:48.999" v="696" actId="1076"/>
          <ac:grpSpMkLst>
            <pc:docMk/>
            <pc:sldMk cId="3097578685" sldId="265"/>
            <ac:grpSpMk id="13" creationId="{512437BA-8ADE-46EA-B4F5-E848D796B997}"/>
          </ac:grpSpMkLst>
        </pc:grpChg>
        <pc:picChg chg="mod topLvl">
          <ac:chgData name="Ann Babich" userId="54195acbfdb23bfb" providerId="LiveId" clId="{0EF2976F-88AC-4318-B472-9136B57074C1}" dt="2020-12-28T15:15:12.971" v="669" actId="1076"/>
          <ac:picMkLst>
            <pc:docMk/>
            <pc:sldMk cId="3097578685" sldId="265"/>
            <ac:picMk id="5" creationId="{00000000-0000-0000-0000-000000000000}"/>
          </ac:picMkLst>
        </pc:picChg>
        <pc:picChg chg="del">
          <ac:chgData name="Ann Babich" userId="54195acbfdb23bfb" providerId="LiveId" clId="{0EF2976F-88AC-4318-B472-9136B57074C1}" dt="2020-12-28T15:13:51.803" v="654" actId="478"/>
          <ac:picMkLst>
            <pc:docMk/>
            <pc:sldMk cId="3097578685" sldId="265"/>
            <ac:picMk id="11" creationId="{00000000-0000-0000-0000-000000000000}"/>
          </ac:picMkLst>
        </pc:picChg>
        <pc:cxnChg chg="mod topLvl">
          <ac:chgData name="Ann Babich" userId="54195acbfdb23bfb" providerId="LiveId" clId="{0EF2976F-88AC-4318-B472-9136B57074C1}" dt="2020-12-28T15:31:45.084" v="684" actId="1076"/>
          <ac:cxnSpMkLst>
            <pc:docMk/>
            <pc:sldMk cId="3097578685" sldId="265"/>
            <ac:cxnSpMk id="7" creationId="{00000000-0000-0000-0000-000000000000}"/>
          </ac:cxnSpMkLst>
        </pc:cxnChg>
        <pc:cxnChg chg="mod">
          <ac:chgData name="Ann Babich" userId="54195acbfdb23bfb" providerId="LiveId" clId="{0EF2976F-88AC-4318-B472-9136B57074C1}" dt="2020-12-28T15:32:48.999" v="696" actId="1076"/>
          <ac:cxnSpMkLst>
            <pc:docMk/>
            <pc:sldMk cId="3097578685" sldId="265"/>
            <ac:cxnSpMk id="15" creationId="{AC78FD41-D386-41B2-A373-6F071F17B48A}"/>
          </ac:cxnSpMkLst>
        </pc:cxnChg>
      </pc:sldChg>
      <pc:sldChg chg="del">
        <pc:chgData name="Ann Babich" userId="54195acbfdb23bfb" providerId="LiveId" clId="{0EF2976F-88AC-4318-B472-9136B57074C1}" dt="2020-12-29T01:36:46.712" v="5564" actId="47"/>
        <pc:sldMkLst>
          <pc:docMk/>
          <pc:sldMk cId="350560306" sldId="266"/>
        </pc:sldMkLst>
      </pc:sldChg>
      <pc:sldChg chg="del ord">
        <pc:chgData name="Ann Babich" userId="54195acbfdb23bfb" providerId="LiveId" clId="{0EF2976F-88AC-4318-B472-9136B57074C1}" dt="2020-12-28T19:27:21.636" v="2029" actId="47"/>
        <pc:sldMkLst>
          <pc:docMk/>
          <pc:sldMk cId="2520857373" sldId="267"/>
        </pc:sldMkLst>
      </pc:sldChg>
      <pc:sldChg chg="addSp delSp modSp del ord">
        <pc:chgData name="Ann Babich" userId="54195acbfdb23bfb" providerId="LiveId" clId="{0EF2976F-88AC-4318-B472-9136B57074C1}" dt="2020-12-28T15:33:25.445" v="697" actId="47"/>
        <pc:sldMkLst>
          <pc:docMk/>
          <pc:sldMk cId="675706969" sldId="268"/>
        </pc:sldMkLst>
        <pc:spChg chg="mod">
          <ac:chgData name="Ann Babich" userId="54195acbfdb23bfb" providerId="LiveId" clId="{0EF2976F-88AC-4318-B472-9136B57074C1}" dt="2020-12-28T15:32:21.012" v="688"/>
          <ac:spMkLst>
            <pc:docMk/>
            <pc:sldMk cId="675706969" sldId="268"/>
            <ac:spMk id="10" creationId="{76302717-C037-4FF9-A5C8-86395C5F5CBC}"/>
          </ac:spMkLst>
        </pc:spChg>
        <pc:spChg chg="mod">
          <ac:chgData name="Ann Babich" userId="54195acbfdb23bfb" providerId="LiveId" clId="{0EF2976F-88AC-4318-B472-9136B57074C1}" dt="2020-12-28T15:32:21.012" v="688"/>
          <ac:spMkLst>
            <pc:docMk/>
            <pc:sldMk cId="675706969" sldId="268"/>
            <ac:spMk id="12" creationId="{A0E126A0-FDBC-4EFB-AA9B-4D85163F73BC}"/>
          </ac:spMkLst>
        </pc:spChg>
        <pc:grpChg chg="add del mod">
          <ac:chgData name="Ann Babich" userId="54195acbfdb23bfb" providerId="LiveId" clId="{0EF2976F-88AC-4318-B472-9136B57074C1}" dt="2020-12-28T15:32:22.802" v="689"/>
          <ac:grpSpMkLst>
            <pc:docMk/>
            <pc:sldMk cId="675706969" sldId="268"/>
            <ac:grpSpMk id="9" creationId="{0B63E6E8-E7AC-4740-9DE5-576ED840BCBA}"/>
          </ac:grpSpMkLst>
        </pc:grpChg>
        <pc:grpChg chg="mod">
          <ac:chgData name="Ann Babich" userId="54195acbfdb23bfb" providerId="LiveId" clId="{0EF2976F-88AC-4318-B472-9136B57074C1}" dt="2020-12-28T15:32:21.012" v="688"/>
          <ac:grpSpMkLst>
            <pc:docMk/>
            <pc:sldMk cId="675706969" sldId="268"/>
            <ac:grpSpMk id="11" creationId="{1F6CC3D7-D540-4D6C-853D-F15ADDA8DAB8}"/>
          </ac:grpSpMkLst>
        </pc:grpChg>
        <pc:cxnChg chg="mod">
          <ac:chgData name="Ann Babich" userId="54195acbfdb23bfb" providerId="LiveId" clId="{0EF2976F-88AC-4318-B472-9136B57074C1}" dt="2020-12-28T15:32:21.012" v="688"/>
          <ac:cxnSpMkLst>
            <pc:docMk/>
            <pc:sldMk cId="675706969" sldId="268"/>
            <ac:cxnSpMk id="13" creationId="{E80C6252-FA37-4971-88D0-F6FC4A6B95B9}"/>
          </ac:cxnSpMkLst>
        </pc:cxnChg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2747657633" sldId="269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1184777661" sldId="270"/>
        </pc:sldMkLst>
      </pc:sldChg>
      <pc:sldChg chg="del">
        <pc:chgData name="Ann Babich" userId="54195acbfdb23bfb" providerId="LiveId" clId="{0EF2976F-88AC-4318-B472-9136B57074C1}" dt="2020-12-29T01:36:46.712" v="5564" actId="47"/>
        <pc:sldMkLst>
          <pc:docMk/>
          <pc:sldMk cId="1562011987" sldId="272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4150220802" sldId="273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4248897872" sldId="274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3616478006" sldId="275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2620950766" sldId="276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4263568485" sldId="277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2931757207" sldId="278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2370991289" sldId="279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2908205642" sldId="280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2736092547" sldId="281"/>
        </pc:sldMkLst>
      </pc:sldChg>
      <pc:sldChg chg="addSp delSp modSp mod">
        <pc:chgData name="Ann Babich" userId="54195acbfdb23bfb" providerId="LiveId" clId="{0EF2976F-88AC-4318-B472-9136B57074C1}" dt="2020-12-29T04:31:04.961" v="6205" actId="1035"/>
        <pc:sldMkLst>
          <pc:docMk/>
          <pc:sldMk cId="1151483420" sldId="282"/>
        </pc:sldMkLst>
        <pc:spChg chg="del">
          <ac:chgData name="Ann Babich" userId="54195acbfdb23bfb" providerId="LiveId" clId="{0EF2976F-88AC-4318-B472-9136B57074C1}" dt="2020-12-29T01:52:16.026" v="5658" actId="478"/>
          <ac:spMkLst>
            <pc:docMk/>
            <pc:sldMk cId="1151483420" sldId="282"/>
            <ac:spMk id="3" creationId="{00000000-0000-0000-0000-000000000000}"/>
          </ac:spMkLst>
        </pc:spChg>
        <pc:spChg chg="add mod">
          <ac:chgData name="Ann Babich" userId="54195acbfdb23bfb" providerId="LiveId" clId="{0EF2976F-88AC-4318-B472-9136B57074C1}" dt="2020-12-29T04:30:53.621" v="6188" actId="948"/>
          <ac:spMkLst>
            <pc:docMk/>
            <pc:sldMk cId="1151483420" sldId="282"/>
            <ac:spMk id="5" creationId="{62EEBAD2-2A51-40AB-BC60-07DD836A5000}"/>
          </ac:spMkLst>
        </pc:spChg>
        <pc:spChg chg="mod">
          <ac:chgData name="Ann Babich" userId="54195acbfdb23bfb" providerId="LiveId" clId="{0EF2976F-88AC-4318-B472-9136B57074C1}" dt="2020-12-29T01:51:56.574" v="5657" actId="20577"/>
          <ac:spMkLst>
            <pc:docMk/>
            <pc:sldMk cId="1151483420" sldId="282"/>
            <ac:spMk id="58" creationId="{00000000-0000-0000-0000-000000000000}"/>
          </ac:spMkLst>
        </pc:spChg>
        <pc:grpChg chg="add mod">
          <ac:chgData name="Ann Babich" userId="54195acbfdb23bfb" providerId="LiveId" clId="{0EF2976F-88AC-4318-B472-9136B57074C1}" dt="2020-12-29T03:51:58.743" v="5695" actId="164"/>
          <ac:grpSpMkLst>
            <pc:docMk/>
            <pc:sldMk cId="1151483420" sldId="282"/>
            <ac:grpSpMk id="4" creationId="{3D1CB525-2379-4DCD-ADFB-5C764390B44D}"/>
          </ac:grpSpMkLst>
        </pc:grpChg>
        <pc:picChg chg="add mod">
          <ac:chgData name="Ann Babich" userId="54195acbfdb23bfb" providerId="LiveId" clId="{0EF2976F-88AC-4318-B472-9136B57074C1}" dt="2020-12-29T04:31:04.961" v="6205" actId="1035"/>
          <ac:picMkLst>
            <pc:docMk/>
            <pc:sldMk cId="1151483420" sldId="282"/>
            <ac:picMk id="6" creationId="{B135118B-2703-4206-A4DA-E44163525A50}"/>
          </ac:picMkLst>
        </pc:picChg>
        <pc:picChg chg="add mod">
          <ac:chgData name="Ann Babich" userId="54195acbfdb23bfb" providerId="LiveId" clId="{0EF2976F-88AC-4318-B472-9136B57074C1}" dt="2020-12-29T04:31:04.961" v="6205" actId="1035"/>
          <ac:picMkLst>
            <pc:docMk/>
            <pc:sldMk cId="1151483420" sldId="282"/>
            <ac:picMk id="7" creationId="{1D8DAE9A-5018-473C-939F-DAFF70798B64}"/>
          </ac:picMkLst>
        </pc:picChg>
        <pc:picChg chg="add mod">
          <ac:chgData name="Ann Babich" userId="54195acbfdb23bfb" providerId="LiveId" clId="{0EF2976F-88AC-4318-B472-9136B57074C1}" dt="2020-12-29T04:31:04.961" v="6205" actId="1035"/>
          <ac:picMkLst>
            <pc:docMk/>
            <pc:sldMk cId="1151483420" sldId="282"/>
            <ac:picMk id="8" creationId="{021DDB9E-2490-4F9E-B8B4-AC4541ECC565}"/>
          </ac:picMkLst>
        </pc:picChg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343063267" sldId="283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393033853" sldId="284"/>
        </pc:sldMkLst>
      </pc:sldChg>
      <pc:sldChg chg="del">
        <pc:chgData name="Ann Babich" userId="54195acbfdb23bfb" providerId="LiveId" clId="{0EF2976F-88AC-4318-B472-9136B57074C1}" dt="2020-12-29T01:38:38.012" v="5574" actId="47"/>
        <pc:sldMkLst>
          <pc:docMk/>
          <pc:sldMk cId="2022489581" sldId="286"/>
        </pc:sldMkLst>
      </pc:sldChg>
      <pc:sldChg chg="modSp add del mod">
        <pc:chgData name="Ann Babich" userId="54195acbfdb23bfb" providerId="LiveId" clId="{0EF2976F-88AC-4318-B472-9136B57074C1}" dt="2020-12-28T05:16:19.605" v="321" actId="47"/>
        <pc:sldMkLst>
          <pc:docMk/>
          <pc:sldMk cId="1218048709" sldId="287"/>
        </pc:sldMkLst>
        <pc:spChg chg="mod">
          <ac:chgData name="Ann Babich" userId="54195acbfdb23bfb" providerId="LiveId" clId="{0EF2976F-88AC-4318-B472-9136B57074C1}" dt="2020-12-28T05:11:47.022" v="159" actId="6549"/>
          <ac:spMkLst>
            <pc:docMk/>
            <pc:sldMk cId="1218048709" sldId="287"/>
            <ac:spMk id="2" creationId="{00000000-0000-0000-0000-000000000000}"/>
          </ac:spMkLst>
        </pc:spChg>
        <pc:grpChg chg="mod">
          <ac:chgData name="Ann Babich" userId="54195acbfdb23bfb" providerId="LiveId" clId="{0EF2976F-88AC-4318-B472-9136B57074C1}" dt="2020-12-28T05:11:55.204" v="160" actId="1076"/>
          <ac:grpSpMkLst>
            <pc:docMk/>
            <pc:sldMk cId="1218048709" sldId="287"/>
            <ac:grpSpMk id="6" creationId="{00000000-0000-0000-0000-000000000000}"/>
          </ac:grpSpMkLst>
        </pc:grpChg>
      </pc:sldChg>
      <pc:sldChg chg="addSp delSp modSp add mod">
        <pc:chgData name="Ann Babich" userId="54195acbfdb23bfb" providerId="LiveId" clId="{0EF2976F-88AC-4318-B472-9136B57074C1}" dt="2020-12-28T05:16:15.339" v="320" actId="20577"/>
        <pc:sldMkLst>
          <pc:docMk/>
          <pc:sldMk cId="2849725139" sldId="288"/>
        </pc:sldMkLst>
        <pc:spChg chg="mod">
          <ac:chgData name="Ann Babich" userId="54195acbfdb23bfb" providerId="LiveId" clId="{0EF2976F-88AC-4318-B472-9136B57074C1}" dt="2020-12-28T05:15:05.115" v="267" actId="6549"/>
          <ac:spMkLst>
            <pc:docMk/>
            <pc:sldMk cId="2849725139" sldId="288"/>
            <ac:spMk id="22" creationId="{56B6FA90-D760-4D18-8FFF-EFA5C0FA3D04}"/>
          </ac:spMkLst>
        </pc:spChg>
        <pc:spChg chg="mod">
          <ac:chgData name="Ann Babich" userId="54195acbfdb23bfb" providerId="LiveId" clId="{0EF2976F-88AC-4318-B472-9136B57074C1}" dt="2020-12-28T05:16:15.339" v="320" actId="20577"/>
          <ac:spMkLst>
            <pc:docMk/>
            <pc:sldMk cId="2849725139" sldId="288"/>
            <ac:spMk id="4098" creationId="{00000000-0000-0000-0000-000000000000}"/>
          </ac:spMkLst>
        </pc:spChg>
        <pc:grpChg chg="del">
          <ac:chgData name="Ann Babich" userId="54195acbfdb23bfb" providerId="LiveId" clId="{0EF2976F-88AC-4318-B472-9136B57074C1}" dt="2020-12-28T05:12:21.260" v="173" actId="478"/>
          <ac:grpSpMkLst>
            <pc:docMk/>
            <pc:sldMk cId="2849725139" sldId="288"/>
            <ac:grpSpMk id="6" creationId="{00000000-0000-0000-0000-000000000000}"/>
          </ac:grpSpMkLst>
        </pc:grpChg>
        <pc:grpChg chg="add mod">
          <ac:chgData name="Ann Babich" userId="54195acbfdb23bfb" providerId="LiveId" clId="{0EF2976F-88AC-4318-B472-9136B57074C1}" dt="2020-12-28T05:14:22.623" v="215" actId="1035"/>
          <ac:grpSpMkLst>
            <pc:docMk/>
            <pc:sldMk cId="2849725139" sldId="288"/>
            <ac:grpSpMk id="14" creationId="{6B847694-5AB8-4780-8548-E1FB47AB577B}"/>
          </ac:grpSpMkLst>
        </pc:grpChg>
        <pc:grpChg chg="mod">
          <ac:chgData name="Ann Babich" userId="54195acbfdb23bfb" providerId="LiveId" clId="{0EF2976F-88AC-4318-B472-9136B57074C1}" dt="2020-12-28T05:12:11.322" v="162"/>
          <ac:grpSpMkLst>
            <pc:docMk/>
            <pc:sldMk cId="2849725139" sldId="288"/>
            <ac:grpSpMk id="15" creationId="{FD5E2136-6193-4426-8299-A18A6066FA7E}"/>
          </ac:grpSpMkLst>
        </pc:grpChg>
        <pc:grpChg chg="mod">
          <ac:chgData name="Ann Babich" userId="54195acbfdb23bfb" providerId="LiveId" clId="{0EF2976F-88AC-4318-B472-9136B57074C1}" dt="2020-12-28T05:12:11.322" v="162"/>
          <ac:grpSpMkLst>
            <pc:docMk/>
            <pc:sldMk cId="2849725139" sldId="288"/>
            <ac:grpSpMk id="16" creationId="{2679563B-03DE-45DD-8DB1-2ABD3D17D6E4}"/>
          </ac:grpSpMkLst>
        </pc:grpChg>
        <pc:picChg chg="mod">
          <ac:chgData name="Ann Babich" userId="54195acbfdb23bfb" providerId="LiveId" clId="{0EF2976F-88AC-4318-B472-9136B57074C1}" dt="2020-12-28T05:15:44.542" v="315" actId="1036"/>
          <ac:picMkLst>
            <pc:docMk/>
            <pc:sldMk cId="2849725139" sldId="288"/>
            <ac:picMk id="17" creationId="{3A5BCFDC-1033-4DFF-BA35-7248542DC1E5}"/>
          </ac:picMkLst>
        </pc:picChg>
        <pc:picChg chg="del mod">
          <ac:chgData name="Ann Babich" userId="54195acbfdb23bfb" providerId="LiveId" clId="{0EF2976F-88AC-4318-B472-9136B57074C1}" dt="2020-12-28T05:15:36.968" v="302" actId="478"/>
          <ac:picMkLst>
            <pc:docMk/>
            <pc:sldMk cId="2849725139" sldId="288"/>
            <ac:picMk id="18" creationId="{1602CC4F-0C51-4EB1-8190-ABA2562DE077}"/>
          </ac:picMkLst>
        </pc:picChg>
        <pc:picChg chg="mod">
          <ac:chgData name="Ann Babich" userId="54195acbfdb23bfb" providerId="LiveId" clId="{0EF2976F-88AC-4318-B472-9136B57074C1}" dt="2020-12-28T05:12:11.322" v="162"/>
          <ac:picMkLst>
            <pc:docMk/>
            <pc:sldMk cId="2849725139" sldId="288"/>
            <ac:picMk id="19" creationId="{FED0DCDE-1410-4B16-8F8B-01B679C621A0}"/>
          </ac:picMkLst>
        </pc:picChg>
        <pc:picChg chg="add del mod">
          <ac:chgData name="Ann Babich" userId="54195acbfdb23bfb" providerId="LiveId" clId="{0EF2976F-88AC-4318-B472-9136B57074C1}" dt="2020-12-28T05:15:30.991" v="301" actId="1035"/>
          <ac:picMkLst>
            <pc:docMk/>
            <pc:sldMk cId="2849725139" sldId="288"/>
            <ac:picMk id="20" creationId="{43E07E86-400B-4881-AFED-87F6BF3B642F}"/>
          </ac:picMkLst>
        </pc:picChg>
        <pc:picChg chg="mod">
          <ac:chgData name="Ann Babich" userId="54195acbfdb23bfb" providerId="LiveId" clId="{0EF2976F-88AC-4318-B472-9136B57074C1}" dt="2020-12-28T05:12:11.322" v="162"/>
          <ac:picMkLst>
            <pc:docMk/>
            <pc:sldMk cId="2849725139" sldId="288"/>
            <ac:picMk id="21" creationId="{EA7B1A5B-5606-4E8E-A6A4-2DC657C65B2C}"/>
          </ac:picMkLst>
        </pc:picChg>
        <pc:picChg chg="mod">
          <ac:chgData name="Ann Babich" userId="54195acbfdb23bfb" providerId="LiveId" clId="{0EF2976F-88AC-4318-B472-9136B57074C1}" dt="2020-12-28T05:15:48.294" v="316" actId="1036"/>
          <ac:picMkLst>
            <pc:docMk/>
            <pc:sldMk cId="2849725139" sldId="288"/>
            <ac:picMk id="23" creationId="{D330BB13-C8B4-468A-89B3-C95DCBAD8C79}"/>
          </ac:picMkLst>
        </pc:picChg>
      </pc:sldChg>
      <pc:sldChg chg="addSp delSp modSp add mod">
        <pc:chgData name="Ann Babich" userId="54195acbfdb23bfb" providerId="LiveId" clId="{0EF2976F-88AC-4318-B472-9136B57074C1}" dt="2020-12-28T15:35:56.948" v="731" actId="20577"/>
        <pc:sldMkLst>
          <pc:docMk/>
          <pc:sldMk cId="2793166733" sldId="289"/>
        </pc:sldMkLst>
        <pc:spChg chg="mod">
          <ac:chgData name="Ann Babich" userId="54195acbfdb23bfb" providerId="LiveId" clId="{0EF2976F-88AC-4318-B472-9136B57074C1}" dt="2020-12-28T05:17:46.840" v="332" actId="20577"/>
          <ac:spMkLst>
            <pc:docMk/>
            <pc:sldMk cId="2793166733" sldId="289"/>
            <ac:spMk id="4098" creationId="{00000000-0000-0000-0000-000000000000}"/>
          </ac:spMkLst>
        </pc:spChg>
        <pc:grpChg chg="del">
          <ac:chgData name="Ann Babich" userId="54195acbfdb23bfb" providerId="LiveId" clId="{0EF2976F-88AC-4318-B472-9136B57074C1}" dt="2020-12-28T05:16:59.570" v="323" actId="478"/>
          <ac:grpSpMkLst>
            <pc:docMk/>
            <pc:sldMk cId="2793166733" sldId="289"/>
            <ac:grpSpMk id="14" creationId="{6B847694-5AB8-4780-8548-E1FB47AB577B}"/>
          </ac:grpSpMkLst>
        </pc:grpChg>
        <pc:graphicFrameChg chg="add mod modGraphic">
          <ac:chgData name="Ann Babich" userId="54195acbfdb23bfb" providerId="LiveId" clId="{0EF2976F-88AC-4318-B472-9136B57074C1}" dt="2020-12-28T15:35:56.948" v="731" actId="20577"/>
          <ac:graphicFrameMkLst>
            <pc:docMk/>
            <pc:sldMk cId="2793166733" sldId="289"/>
            <ac:graphicFrameMk id="2" creationId="{E4CE62AD-C2DB-4D6E-A9B8-7232F4E5C903}"/>
          </ac:graphicFrameMkLst>
        </pc:graphicFrameChg>
      </pc:sldChg>
      <pc:sldChg chg="addSp delSp modSp add mod">
        <pc:chgData name="Ann Babich" userId="54195acbfdb23bfb" providerId="LiveId" clId="{0EF2976F-88AC-4318-B472-9136B57074C1}" dt="2020-12-28T18:24:06.804" v="1535" actId="108"/>
        <pc:sldMkLst>
          <pc:docMk/>
          <pc:sldMk cId="2872047663" sldId="291"/>
        </pc:sldMkLst>
        <pc:spChg chg="add mod">
          <ac:chgData name="Ann Babich" userId="54195acbfdb23bfb" providerId="LiveId" clId="{0EF2976F-88AC-4318-B472-9136B57074C1}" dt="2020-12-28T17:36:10.624" v="1203" actId="1076"/>
          <ac:spMkLst>
            <pc:docMk/>
            <pc:sldMk cId="2872047663" sldId="291"/>
            <ac:spMk id="11" creationId="{923A69E6-4FDF-40EB-A176-112EDBF45D5B}"/>
          </ac:spMkLst>
        </pc:spChg>
        <pc:spChg chg="mod">
          <ac:chgData name="Ann Babich" userId="54195acbfdb23bfb" providerId="LiveId" clId="{0EF2976F-88AC-4318-B472-9136B57074C1}" dt="2020-12-28T17:26:08.764" v="1113" actId="20577"/>
          <ac:spMkLst>
            <pc:docMk/>
            <pc:sldMk cId="2872047663" sldId="291"/>
            <ac:spMk id="59" creationId="{00000000-0000-0000-0000-000000000000}"/>
          </ac:spMkLst>
        </pc:spChg>
        <pc:spChg chg="mod">
          <ac:chgData name="Ann Babich" userId="54195acbfdb23bfb" providerId="LiveId" clId="{0EF2976F-88AC-4318-B472-9136B57074C1}" dt="2020-12-28T17:33:16.956" v="1196" actId="1076"/>
          <ac:spMkLst>
            <pc:docMk/>
            <pc:sldMk cId="2872047663" sldId="291"/>
            <ac:spMk id="61" creationId="{00000000-0000-0000-0000-000000000000}"/>
          </ac:spMkLst>
        </pc:spChg>
        <pc:graphicFrameChg chg="del">
          <ac:chgData name="Ann Babich" userId="54195acbfdb23bfb" providerId="LiveId" clId="{0EF2976F-88AC-4318-B472-9136B57074C1}" dt="2020-12-28T17:25:26.260" v="1102" actId="478"/>
          <ac:graphicFrameMkLst>
            <pc:docMk/>
            <pc:sldMk cId="2872047663" sldId="291"/>
            <ac:graphicFrameMk id="6" creationId="{73040147-629A-4D7E-A4B7-684D041840C1}"/>
          </ac:graphicFrameMkLst>
        </pc:graphicFrameChg>
        <pc:graphicFrameChg chg="del">
          <ac:chgData name="Ann Babich" userId="54195acbfdb23bfb" providerId="LiveId" clId="{0EF2976F-88AC-4318-B472-9136B57074C1}" dt="2020-12-28T17:25:36.999" v="1103" actId="478"/>
          <ac:graphicFrameMkLst>
            <pc:docMk/>
            <pc:sldMk cId="2872047663" sldId="291"/>
            <ac:graphicFrameMk id="7" creationId="{38EABFEE-9448-4D0B-AEA0-F4BA97AB48C0}"/>
          </ac:graphicFrameMkLst>
        </pc:graphicFrameChg>
        <pc:picChg chg="del">
          <ac:chgData name="Ann Babich" userId="54195acbfdb23bfb" providerId="LiveId" clId="{0EF2976F-88AC-4318-B472-9136B57074C1}" dt="2020-12-28T17:25:39.931" v="1104" actId="478"/>
          <ac:picMkLst>
            <pc:docMk/>
            <pc:sldMk cId="2872047663" sldId="291"/>
            <ac:picMk id="3" creationId="{00000000-0000-0000-0000-000000000000}"/>
          </ac:picMkLst>
        </pc:picChg>
        <pc:picChg chg="add mod">
          <ac:chgData name="Ann Babich" userId="54195acbfdb23bfb" providerId="LiveId" clId="{0EF2976F-88AC-4318-B472-9136B57074C1}" dt="2020-12-28T18:24:06.804" v="1535" actId="108"/>
          <ac:picMkLst>
            <pc:docMk/>
            <pc:sldMk cId="2872047663" sldId="291"/>
            <ac:picMk id="4" creationId="{EA863E3B-67C4-45C3-B0B9-71C23B00B1B4}"/>
          </ac:picMkLst>
        </pc:picChg>
        <pc:picChg chg="add mod">
          <ac:chgData name="Ann Babich" userId="54195acbfdb23bfb" providerId="LiveId" clId="{0EF2976F-88AC-4318-B472-9136B57074C1}" dt="2020-12-28T17:32:49.498" v="1190" actId="14100"/>
          <ac:picMkLst>
            <pc:docMk/>
            <pc:sldMk cId="2872047663" sldId="291"/>
            <ac:picMk id="8" creationId="{AA02E3A3-03C3-48C9-AC89-AD96C85E4927}"/>
          </ac:picMkLst>
        </pc:picChg>
        <pc:picChg chg="add mod">
          <ac:chgData name="Ann Babich" userId="54195acbfdb23bfb" providerId="LiveId" clId="{0EF2976F-88AC-4318-B472-9136B57074C1}" dt="2020-12-28T17:33:11.075" v="1195" actId="1076"/>
          <ac:picMkLst>
            <pc:docMk/>
            <pc:sldMk cId="2872047663" sldId="291"/>
            <ac:picMk id="9" creationId="{AC38AD3F-FB9E-4879-8CBE-DB9E465185B1}"/>
          </ac:picMkLst>
        </pc:picChg>
        <pc:picChg chg="add mod">
          <ac:chgData name="Ann Babich" userId="54195acbfdb23bfb" providerId="LiveId" clId="{0EF2976F-88AC-4318-B472-9136B57074C1}" dt="2020-12-28T17:32:52.553" v="1191" actId="1076"/>
          <ac:picMkLst>
            <pc:docMk/>
            <pc:sldMk cId="2872047663" sldId="291"/>
            <ac:picMk id="10" creationId="{3F0ABD17-9CBC-4D05-9541-2F8443795277}"/>
          </ac:picMkLst>
        </pc:picChg>
      </pc:sldChg>
      <pc:sldChg chg="addSp delSp modSp add mod">
        <pc:chgData name="Ann Babich" userId="54195acbfdb23bfb" providerId="LiveId" clId="{0EF2976F-88AC-4318-B472-9136B57074C1}" dt="2020-12-28T18:14:00.862" v="1404" actId="1036"/>
        <pc:sldMkLst>
          <pc:docMk/>
          <pc:sldMk cId="1571648705" sldId="292"/>
        </pc:sldMkLst>
        <pc:spChg chg="del">
          <ac:chgData name="Ann Babich" userId="54195acbfdb23bfb" providerId="LiveId" clId="{0EF2976F-88AC-4318-B472-9136B57074C1}" dt="2020-12-28T17:53:41.479" v="1226" actId="478"/>
          <ac:spMkLst>
            <pc:docMk/>
            <pc:sldMk cId="1571648705" sldId="292"/>
            <ac:spMk id="11" creationId="{923A69E6-4FDF-40EB-A176-112EDBF45D5B}"/>
          </ac:spMkLst>
        </pc:spChg>
        <pc:spChg chg="add mod">
          <ac:chgData name="Ann Babich" userId="54195acbfdb23bfb" providerId="LiveId" clId="{0EF2976F-88AC-4318-B472-9136B57074C1}" dt="2020-12-28T17:59:39.001" v="1273" actId="164"/>
          <ac:spMkLst>
            <pc:docMk/>
            <pc:sldMk cId="1571648705" sldId="292"/>
            <ac:spMk id="12" creationId="{95236F22-2131-4BB3-8FE9-45AEF8320D5A}"/>
          </ac:spMkLst>
        </pc:spChg>
        <pc:spChg chg="add mod">
          <ac:chgData name="Ann Babich" userId="54195acbfdb23bfb" providerId="LiveId" clId="{0EF2976F-88AC-4318-B472-9136B57074C1}" dt="2020-12-28T18:03:48.832" v="1390" actId="113"/>
          <ac:spMkLst>
            <pc:docMk/>
            <pc:sldMk cId="1571648705" sldId="292"/>
            <ac:spMk id="21" creationId="{B2887708-6292-4101-9578-586B98F7F0E8}"/>
          </ac:spMkLst>
        </pc:spChg>
        <pc:spChg chg="mod">
          <ac:chgData name="Ann Babich" userId="54195acbfdb23bfb" providerId="LiveId" clId="{0EF2976F-88AC-4318-B472-9136B57074C1}" dt="2020-12-28T17:52:54.474" v="1222" actId="20577"/>
          <ac:spMkLst>
            <pc:docMk/>
            <pc:sldMk cId="1571648705" sldId="292"/>
            <ac:spMk id="59" creationId="{00000000-0000-0000-0000-000000000000}"/>
          </ac:spMkLst>
        </pc:spChg>
        <pc:spChg chg="del">
          <ac:chgData name="Ann Babich" userId="54195acbfdb23bfb" providerId="LiveId" clId="{0EF2976F-88AC-4318-B472-9136B57074C1}" dt="2020-12-28T17:53:41.479" v="1226" actId="478"/>
          <ac:spMkLst>
            <pc:docMk/>
            <pc:sldMk cId="1571648705" sldId="292"/>
            <ac:spMk id="61" creationId="{00000000-0000-0000-0000-000000000000}"/>
          </ac:spMkLst>
        </pc:spChg>
        <pc:grpChg chg="add mod">
          <ac:chgData name="Ann Babich" userId="54195acbfdb23bfb" providerId="LiveId" clId="{0EF2976F-88AC-4318-B472-9136B57074C1}" dt="2020-12-28T17:59:45.840" v="1276" actId="164"/>
          <ac:grpSpMkLst>
            <pc:docMk/>
            <pc:sldMk cId="1571648705" sldId="292"/>
            <ac:grpSpMk id="3" creationId="{2BA4B5CE-2E40-4F22-9DC7-7F0EBF58421D}"/>
          </ac:grpSpMkLst>
        </pc:grpChg>
        <pc:grpChg chg="add mod">
          <ac:chgData name="Ann Babich" userId="54195acbfdb23bfb" providerId="LiveId" clId="{0EF2976F-88AC-4318-B472-9136B57074C1}" dt="2020-12-28T18:03:27.983" v="1367" actId="1076"/>
          <ac:grpSpMkLst>
            <pc:docMk/>
            <pc:sldMk cId="1571648705" sldId="292"/>
            <ac:grpSpMk id="5" creationId="{2FDC0823-95F3-4B7D-9F37-017644F78C7B}"/>
          </ac:grpSpMkLst>
        </pc:grpChg>
        <pc:picChg chg="del">
          <ac:chgData name="Ann Babich" userId="54195acbfdb23bfb" providerId="LiveId" clId="{0EF2976F-88AC-4318-B472-9136B57074C1}" dt="2020-12-28T17:53:00.496" v="1223" actId="478"/>
          <ac:picMkLst>
            <pc:docMk/>
            <pc:sldMk cId="1571648705" sldId="292"/>
            <ac:picMk id="4" creationId="{EA863E3B-67C4-45C3-B0B9-71C23B00B1B4}"/>
          </ac:picMkLst>
        </pc:picChg>
        <pc:picChg chg="del">
          <ac:chgData name="Ann Babich" userId="54195acbfdb23bfb" providerId="LiveId" clId="{0EF2976F-88AC-4318-B472-9136B57074C1}" dt="2020-12-28T17:53:00.496" v="1223" actId="478"/>
          <ac:picMkLst>
            <pc:docMk/>
            <pc:sldMk cId="1571648705" sldId="292"/>
            <ac:picMk id="8" creationId="{AA02E3A3-03C3-48C9-AC89-AD96C85E4927}"/>
          </ac:picMkLst>
        </pc:picChg>
        <pc:picChg chg="del">
          <ac:chgData name="Ann Babich" userId="54195acbfdb23bfb" providerId="LiveId" clId="{0EF2976F-88AC-4318-B472-9136B57074C1}" dt="2020-12-28T17:53:00.496" v="1223" actId="478"/>
          <ac:picMkLst>
            <pc:docMk/>
            <pc:sldMk cId="1571648705" sldId="292"/>
            <ac:picMk id="9" creationId="{AC38AD3F-FB9E-4879-8CBE-DB9E465185B1}"/>
          </ac:picMkLst>
        </pc:picChg>
        <pc:picChg chg="del">
          <ac:chgData name="Ann Babich" userId="54195acbfdb23bfb" providerId="LiveId" clId="{0EF2976F-88AC-4318-B472-9136B57074C1}" dt="2020-12-28T17:53:00.496" v="1223" actId="478"/>
          <ac:picMkLst>
            <pc:docMk/>
            <pc:sldMk cId="1571648705" sldId="292"/>
            <ac:picMk id="10" creationId="{3F0ABD17-9CBC-4D05-9541-2F8443795277}"/>
          </ac:picMkLst>
        </pc:picChg>
        <pc:picChg chg="add mod">
          <ac:chgData name="Ann Babich" userId="54195acbfdb23bfb" providerId="LiveId" clId="{0EF2976F-88AC-4318-B472-9136B57074C1}" dt="2020-12-28T17:59:45.840" v="1276" actId="164"/>
          <ac:picMkLst>
            <pc:docMk/>
            <pc:sldMk cId="1571648705" sldId="292"/>
            <ac:picMk id="13" creationId="{F2AC393E-0550-4ED9-BC7E-635CA6591896}"/>
          </ac:picMkLst>
        </pc:picChg>
        <pc:picChg chg="add mod">
          <ac:chgData name="Ann Babich" userId="54195acbfdb23bfb" providerId="LiveId" clId="{0EF2976F-88AC-4318-B472-9136B57074C1}" dt="2020-12-28T17:59:39.001" v="1273" actId="164"/>
          <ac:picMkLst>
            <pc:docMk/>
            <pc:sldMk cId="1571648705" sldId="292"/>
            <ac:picMk id="14" creationId="{3AA1E0D8-26E4-40F8-93B0-2F5AB923E37C}"/>
          </ac:picMkLst>
        </pc:picChg>
        <pc:picChg chg="add mod">
          <ac:chgData name="Ann Babich" userId="54195acbfdb23bfb" providerId="LiveId" clId="{0EF2976F-88AC-4318-B472-9136B57074C1}" dt="2020-12-28T17:59:39.001" v="1273" actId="164"/>
          <ac:picMkLst>
            <pc:docMk/>
            <pc:sldMk cId="1571648705" sldId="292"/>
            <ac:picMk id="15" creationId="{405083BC-DA4E-49AD-9964-8F7D1A6A3810}"/>
          </ac:picMkLst>
        </pc:picChg>
        <pc:picChg chg="add mod">
          <ac:chgData name="Ann Babich" userId="54195acbfdb23bfb" providerId="LiveId" clId="{0EF2976F-88AC-4318-B472-9136B57074C1}" dt="2020-12-28T17:59:39.001" v="1273" actId="164"/>
          <ac:picMkLst>
            <pc:docMk/>
            <pc:sldMk cId="1571648705" sldId="292"/>
            <ac:picMk id="16" creationId="{B0CD8F2D-6E51-4E21-8D6E-986574BCC4CF}"/>
          </ac:picMkLst>
        </pc:picChg>
        <pc:picChg chg="add mod">
          <ac:chgData name="Ann Babich" userId="54195acbfdb23bfb" providerId="LiveId" clId="{0EF2976F-88AC-4318-B472-9136B57074C1}" dt="2020-12-28T17:59:39.001" v="1273" actId="164"/>
          <ac:picMkLst>
            <pc:docMk/>
            <pc:sldMk cId="1571648705" sldId="292"/>
            <ac:picMk id="17" creationId="{8393BD34-CA81-48D5-B50C-0B5E828BEC2D}"/>
          </ac:picMkLst>
        </pc:picChg>
        <pc:picChg chg="add mod">
          <ac:chgData name="Ann Babich" userId="54195acbfdb23bfb" providerId="LiveId" clId="{0EF2976F-88AC-4318-B472-9136B57074C1}" dt="2020-12-28T17:59:39.001" v="1273" actId="164"/>
          <ac:picMkLst>
            <pc:docMk/>
            <pc:sldMk cId="1571648705" sldId="292"/>
            <ac:picMk id="18" creationId="{243B4905-2FB8-447E-B684-C0A7EEA9FA07}"/>
          </ac:picMkLst>
        </pc:picChg>
        <pc:picChg chg="add mod">
          <ac:chgData name="Ann Babich" userId="54195acbfdb23bfb" providerId="LiveId" clId="{0EF2976F-88AC-4318-B472-9136B57074C1}" dt="2020-12-28T17:59:39.001" v="1273" actId="164"/>
          <ac:picMkLst>
            <pc:docMk/>
            <pc:sldMk cId="1571648705" sldId="292"/>
            <ac:picMk id="19" creationId="{8F35950D-9A6B-4CA2-9CA0-9EF6FE6DEB54}"/>
          </ac:picMkLst>
        </pc:picChg>
        <pc:picChg chg="add del mod">
          <ac:chgData name="Ann Babich" userId="54195acbfdb23bfb" providerId="LiveId" clId="{0EF2976F-88AC-4318-B472-9136B57074C1}" dt="2020-12-28T18:13:39.222" v="1395" actId="478"/>
          <ac:picMkLst>
            <pc:docMk/>
            <pc:sldMk cId="1571648705" sldId="292"/>
            <ac:picMk id="20" creationId="{43FFC1C8-3901-42E9-91ED-49B690C8652A}"/>
          </ac:picMkLst>
        </pc:picChg>
        <pc:picChg chg="add mod">
          <ac:chgData name="Ann Babich" userId="54195acbfdb23bfb" providerId="LiveId" clId="{0EF2976F-88AC-4318-B472-9136B57074C1}" dt="2020-12-28T18:14:00.862" v="1404" actId="1036"/>
          <ac:picMkLst>
            <pc:docMk/>
            <pc:sldMk cId="1571648705" sldId="292"/>
            <ac:picMk id="23" creationId="{47345EF5-1E64-4394-BB1A-ECDAD7878D56}"/>
          </ac:picMkLst>
        </pc:picChg>
      </pc:sldChg>
      <pc:sldChg chg="addSp delSp modSp add mod">
        <pc:chgData name="Ann Babich" userId="54195acbfdb23bfb" providerId="LiveId" clId="{0EF2976F-88AC-4318-B472-9136B57074C1}" dt="2020-12-28T18:40:34.095" v="1793" actId="478"/>
        <pc:sldMkLst>
          <pc:docMk/>
          <pc:sldMk cId="4054475940" sldId="293"/>
        </pc:sldMkLst>
        <pc:spChg chg="add del mod">
          <ac:chgData name="Ann Babich" userId="54195acbfdb23bfb" providerId="LiveId" clId="{0EF2976F-88AC-4318-B472-9136B57074C1}" dt="2020-12-28T18:40:34.095" v="1793" actId="478"/>
          <ac:spMkLst>
            <pc:docMk/>
            <pc:sldMk cId="4054475940" sldId="293"/>
            <ac:spMk id="6" creationId="{8A4C8717-27A3-4D2F-9462-D9131CBDD329}"/>
          </ac:spMkLst>
        </pc:spChg>
        <pc:spChg chg="add del mod">
          <ac:chgData name="Ann Babich" userId="54195acbfdb23bfb" providerId="LiveId" clId="{0EF2976F-88AC-4318-B472-9136B57074C1}" dt="2020-12-28T18:40:34.095" v="1793" actId="478"/>
          <ac:spMkLst>
            <pc:docMk/>
            <pc:sldMk cId="4054475940" sldId="293"/>
            <ac:spMk id="7" creationId="{F11DB774-84DE-4868-B944-ACC31AB07ED4}"/>
          </ac:spMkLst>
        </pc:spChg>
        <pc:spChg chg="add del mod">
          <ac:chgData name="Ann Babich" userId="54195acbfdb23bfb" providerId="LiveId" clId="{0EF2976F-88AC-4318-B472-9136B57074C1}" dt="2020-12-28T18:40:34.095" v="1793" actId="478"/>
          <ac:spMkLst>
            <pc:docMk/>
            <pc:sldMk cId="4054475940" sldId="293"/>
            <ac:spMk id="11" creationId="{88DAD042-6884-4BBB-A451-DAAE3C6D907C}"/>
          </ac:spMkLst>
        </pc:spChg>
        <pc:spChg chg="del">
          <ac:chgData name="Ann Babich" userId="54195acbfdb23bfb" providerId="LiveId" clId="{0EF2976F-88AC-4318-B472-9136B57074C1}" dt="2020-12-28T18:20:56.577" v="1481" actId="478"/>
          <ac:spMkLst>
            <pc:docMk/>
            <pc:sldMk cId="4054475940" sldId="293"/>
            <ac:spMk id="37" creationId="{1D2261D4-A4F7-437A-8D87-9A6E33DFF7A5}"/>
          </ac:spMkLst>
        </pc:spChg>
        <pc:spChg chg="del">
          <ac:chgData name="Ann Babich" userId="54195acbfdb23bfb" providerId="LiveId" clId="{0EF2976F-88AC-4318-B472-9136B57074C1}" dt="2020-12-28T18:20:56.577" v="1481" actId="478"/>
          <ac:spMkLst>
            <pc:docMk/>
            <pc:sldMk cId="4054475940" sldId="293"/>
            <ac:spMk id="38" creationId="{193450CB-63BA-438C-AE03-06D8E9B636F8}"/>
          </ac:spMkLst>
        </pc:spChg>
        <pc:spChg chg="mod">
          <ac:chgData name="Ann Babich" userId="54195acbfdb23bfb" providerId="LiveId" clId="{0EF2976F-88AC-4318-B472-9136B57074C1}" dt="2020-12-28T18:22:25.867" v="1522" actId="1036"/>
          <ac:spMkLst>
            <pc:docMk/>
            <pc:sldMk cId="4054475940" sldId="293"/>
            <ac:spMk id="58" creationId="{00000000-0000-0000-0000-000000000000}"/>
          </ac:spMkLst>
        </pc:spChg>
        <pc:picChg chg="add del mod">
          <ac:chgData name="Ann Babich" userId="54195acbfdb23bfb" providerId="LiveId" clId="{0EF2976F-88AC-4318-B472-9136B57074C1}" dt="2020-12-28T18:40:34.095" v="1793" actId="478"/>
          <ac:picMkLst>
            <pc:docMk/>
            <pc:sldMk cId="4054475940" sldId="293"/>
            <ac:picMk id="3" creationId="{66FB063C-EE4B-4549-A0F7-F55AA2248DAF}"/>
          </ac:picMkLst>
        </pc:picChg>
        <pc:picChg chg="del">
          <ac:chgData name="Ann Babich" userId="54195acbfdb23bfb" providerId="LiveId" clId="{0EF2976F-88AC-4318-B472-9136B57074C1}" dt="2020-12-28T18:20:56.577" v="1481" actId="478"/>
          <ac:picMkLst>
            <pc:docMk/>
            <pc:sldMk cId="4054475940" sldId="293"/>
            <ac:picMk id="39" creationId="{428D1C5D-CA32-4FCF-AC5D-7B8EB214BE45}"/>
          </ac:picMkLst>
        </pc:picChg>
      </pc:sldChg>
      <pc:sldChg chg="addSp delSp modSp add mod">
        <pc:chgData name="Ann Babich" userId="54195acbfdb23bfb" providerId="LiveId" clId="{0EF2976F-88AC-4318-B472-9136B57074C1}" dt="2020-12-28T18:51:33.702" v="1853" actId="1440"/>
        <pc:sldMkLst>
          <pc:docMk/>
          <pc:sldMk cId="3466983226" sldId="294"/>
        </pc:sldMkLst>
        <pc:spChg chg="del">
          <ac:chgData name="Ann Babich" userId="54195acbfdb23bfb" providerId="LiveId" clId="{0EF2976F-88AC-4318-B472-9136B57074C1}" dt="2020-12-28T18:40:43.642" v="1794" actId="478"/>
          <ac:spMkLst>
            <pc:docMk/>
            <pc:sldMk cId="3466983226" sldId="294"/>
            <ac:spMk id="6" creationId="{8A4C8717-27A3-4D2F-9462-D9131CBDD329}"/>
          </ac:spMkLst>
        </pc:spChg>
        <pc:spChg chg="del">
          <ac:chgData name="Ann Babich" userId="54195acbfdb23bfb" providerId="LiveId" clId="{0EF2976F-88AC-4318-B472-9136B57074C1}" dt="2020-12-28T18:40:43.642" v="1794" actId="478"/>
          <ac:spMkLst>
            <pc:docMk/>
            <pc:sldMk cId="3466983226" sldId="294"/>
            <ac:spMk id="7" creationId="{F11DB774-84DE-4868-B944-ACC31AB07ED4}"/>
          </ac:spMkLst>
        </pc:spChg>
        <pc:spChg chg="add mod">
          <ac:chgData name="Ann Babich" userId="54195acbfdb23bfb" providerId="LiveId" clId="{0EF2976F-88AC-4318-B472-9136B57074C1}" dt="2020-12-28T18:44:29.303" v="1820" actId="1076"/>
          <ac:spMkLst>
            <pc:docMk/>
            <pc:sldMk cId="3466983226" sldId="294"/>
            <ac:spMk id="8" creationId="{F72BEA1E-C706-48A6-9FC6-87D675D6EFCD}"/>
          </ac:spMkLst>
        </pc:spChg>
        <pc:spChg chg="add mod">
          <ac:chgData name="Ann Babich" userId="54195acbfdb23bfb" providerId="LiveId" clId="{0EF2976F-88AC-4318-B472-9136B57074C1}" dt="2020-12-28T18:44:29.303" v="1820" actId="1076"/>
          <ac:spMkLst>
            <pc:docMk/>
            <pc:sldMk cId="3466983226" sldId="294"/>
            <ac:spMk id="9" creationId="{E194984D-97C9-4BD5-8CF2-68CAE65D2356}"/>
          </ac:spMkLst>
        </pc:spChg>
        <pc:spChg chg="del">
          <ac:chgData name="Ann Babich" userId="54195acbfdb23bfb" providerId="LiveId" clId="{0EF2976F-88AC-4318-B472-9136B57074C1}" dt="2020-12-28T18:40:43.642" v="1794" actId="478"/>
          <ac:spMkLst>
            <pc:docMk/>
            <pc:sldMk cId="3466983226" sldId="294"/>
            <ac:spMk id="11" creationId="{88DAD042-6884-4BBB-A451-DAAE3C6D907C}"/>
          </ac:spMkLst>
        </pc:spChg>
        <pc:spChg chg="mod">
          <ac:chgData name="Ann Babich" userId="54195acbfdb23bfb" providerId="LiveId" clId="{0EF2976F-88AC-4318-B472-9136B57074C1}" dt="2020-12-28T18:40:01.546" v="1791" actId="1036"/>
          <ac:spMkLst>
            <pc:docMk/>
            <pc:sldMk cId="3466983226" sldId="294"/>
            <ac:spMk id="58" creationId="{00000000-0000-0000-0000-000000000000}"/>
          </ac:spMkLst>
        </pc:spChg>
        <pc:picChg chg="del">
          <ac:chgData name="Ann Babich" userId="54195acbfdb23bfb" providerId="LiveId" clId="{0EF2976F-88AC-4318-B472-9136B57074C1}" dt="2020-12-28T18:40:43.642" v="1794" actId="478"/>
          <ac:picMkLst>
            <pc:docMk/>
            <pc:sldMk cId="3466983226" sldId="294"/>
            <ac:picMk id="3" creationId="{66FB063C-EE4B-4549-A0F7-F55AA2248DAF}"/>
          </ac:picMkLst>
        </pc:picChg>
        <pc:picChg chg="add mod">
          <ac:chgData name="Ann Babich" userId="54195acbfdb23bfb" providerId="LiveId" clId="{0EF2976F-88AC-4318-B472-9136B57074C1}" dt="2020-12-28T18:51:33.702" v="1853" actId="1440"/>
          <ac:picMkLst>
            <pc:docMk/>
            <pc:sldMk cId="3466983226" sldId="294"/>
            <ac:picMk id="4" creationId="{4F9F3B4B-68A9-4B77-87CA-A8159A320F21}"/>
          </ac:picMkLst>
        </pc:picChg>
        <pc:picChg chg="add mod">
          <ac:chgData name="Ann Babich" userId="54195acbfdb23bfb" providerId="LiveId" clId="{0EF2976F-88AC-4318-B472-9136B57074C1}" dt="2020-12-28T18:51:33.702" v="1853" actId="1440"/>
          <ac:picMkLst>
            <pc:docMk/>
            <pc:sldMk cId="3466983226" sldId="294"/>
            <ac:picMk id="10" creationId="{38A87C99-8B65-49A6-AC4F-FA9201DFD7B5}"/>
          </ac:picMkLst>
        </pc:picChg>
        <pc:picChg chg="add mod">
          <ac:chgData name="Ann Babich" userId="54195acbfdb23bfb" providerId="LiveId" clId="{0EF2976F-88AC-4318-B472-9136B57074C1}" dt="2020-12-28T18:51:33.702" v="1853" actId="1440"/>
          <ac:picMkLst>
            <pc:docMk/>
            <pc:sldMk cId="3466983226" sldId="294"/>
            <ac:picMk id="13" creationId="{32003769-DECF-417D-9B0F-21F1E2F45462}"/>
          </ac:picMkLst>
        </pc:picChg>
      </pc:sldChg>
      <pc:sldChg chg="addSp delSp modSp add mod">
        <pc:chgData name="Ann Babich" userId="54195acbfdb23bfb" providerId="LiveId" clId="{0EF2976F-88AC-4318-B472-9136B57074C1}" dt="2020-12-28T19:25:26.424" v="2027" actId="1440"/>
        <pc:sldMkLst>
          <pc:docMk/>
          <pc:sldMk cId="1378096154" sldId="295"/>
        </pc:sldMkLst>
        <pc:spChg chg="del mod">
          <ac:chgData name="Ann Babich" userId="54195acbfdb23bfb" providerId="LiveId" clId="{0EF2976F-88AC-4318-B472-9136B57074C1}" dt="2020-12-28T19:07:24.225" v="1946" actId="478"/>
          <ac:spMkLst>
            <pc:docMk/>
            <pc:sldMk cId="1378096154" sldId="295"/>
            <ac:spMk id="8" creationId="{F72BEA1E-C706-48A6-9FC6-87D675D6EFCD}"/>
          </ac:spMkLst>
        </pc:spChg>
        <pc:spChg chg="mod">
          <ac:chgData name="Ann Babich" userId="54195acbfdb23bfb" providerId="LiveId" clId="{0EF2976F-88AC-4318-B472-9136B57074C1}" dt="2020-12-28T19:10:25.261" v="2019" actId="1035"/>
          <ac:spMkLst>
            <pc:docMk/>
            <pc:sldMk cId="1378096154" sldId="295"/>
            <ac:spMk id="9" creationId="{E194984D-97C9-4BD5-8CF2-68CAE65D2356}"/>
          </ac:spMkLst>
        </pc:spChg>
        <pc:spChg chg="mod">
          <ac:chgData name="Ann Babich" userId="54195acbfdb23bfb" providerId="LiveId" clId="{0EF2976F-88AC-4318-B472-9136B57074C1}" dt="2020-12-28T19:04:52.713" v="1894"/>
          <ac:spMkLst>
            <pc:docMk/>
            <pc:sldMk cId="1378096154" sldId="295"/>
            <ac:spMk id="12" creationId="{02DF8B94-FB59-40F3-8BDE-057CE6F14F07}"/>
          </ac:spMkLst>
        </pc:spChg>
        <pc:spChg chg="add mod">
          <ac:chgData name="Ann Babich" userId="54195acbfdb23bfb" providerId="LiveId" clId="{0EF2976F-88AC-4318-B472-9136B57074C1}" dt="2020-12-28T19:10:25.261" v="2019" actId="1035"/>
          <ac:spMkLst>
            <pc:docMk/>
            <pc:sldMk cId="1378096154" sldId="295"/>
            <ac:spMk id="17" creationId="{7837DE51-8B1F-49A4-BC2A-BF5A5B62B39D}"/>
          </ac:spMkLst>
        </pc:spChg>
        <pc:spChg chg="add mod">
          <ac:chgData name="Ann Babich" userId="54195acbfdb23bfb" providerId="LiveId" clId="{0EF2976F-88AC-4318-B472-9136B57074C1}" dt="2020-12-28T19:10:25.261" v="2019" actId="1035"/>
          <ac:spMkLst>
            <pc:docMk/>
            <pc:sldMk cId="1378096154" sldId="295"/>
            <ac:spMk id="18" creationId="{232787D8-2988-4AA9-9484-8B3534D3135B}"/>
          </ac:spMkLst>
        </pc:spChg>
        <pc:spChg chg="mod">
          <ac:chgData name="Ann Babich" userId="54195acbfdb23bfb" providerId="LiveId" clId="{0EF2976F-88AC-4318-B472-9136B57074C1}" dt="2020-12-28T19:04:38.900" v="1892" actId="20577"/>
          <ac:spMkLst>
            <pc:docMk/>
            <pc:sldMk cId="1378096154" sldId="295"/>
            <ac:spMk id="58" creationId="{00000000-0000-0000-0000-000000000000}"/>
          </ac:spMkLst>
        </pc:spChg>
        <pc:grpChg chg="add del mod">
          <ac:chgData name="Ann Babich" userId="54195acbfdb23bfb" providerId="LiveId" clId="{0EF2976F-88AC-4318-B472-9136B57074C1}" dt="2020-12-28T19:07:11.904" v="1943" actId="478"/>
          <ac:grpSpMkLst>
            <pc:docMk/>
            <pc:sldMk cId="1378096154" sldId="295"/>
            <ac:grpSpMk id="11" creationId="{2320AD37-2F3B-4B05-869B-B22148FDEF2C}"/>
          </ac:grpSpMkLst>
        </pc:grpChg>
        <pc:picChg chg="add mod">
          <ac:chgData name="Ann Babich" userId="54195acbfdb23bfb" providerId="LiveId" clId="{0EF2976F-88AC-4318-B472-9136B57074C1}" dt="2020-12-28T19:25:26.424" v="2027" actId="1440"/>
          <ac:picMkLst>
            <pc:docMk/>
            <pc:sldMk cId="1378096154" sldId="295"/>
            <ac:picMk id="3" creationId="{40946370-97BC-446E-940D-F95550EAFDD7}"/>
          </ac:picMkLst>
        </pc:picChg>
        <pc:picChg chg="del">
          <ac:chgData name="Ann Babich" userId="54195acbfdb23bfb" providerId="LiveId" clId="{0EF2976F-88AC-4318-B472-9136B57074C1}" dt="2020-12-28T19:04:42.983" v="1893" actId="478"/>
          <ac:picMkLst>
            <pc:docMk/>
            <pc:sldMk cId="1378096154" sldId="295"/>
            <ac:picMk id="4" creationId="{4F9F3B4B-68A9-4B77-87CA-A8159A320F21}"/>
          </ac:picMkLst>
        </pc:picChg>
        <pc:picChg chg="add mod">
          <ac:chgData name="Ann Babich" userId="54195acbfdb23bfb" providerId="LiveId" clId="{0EF2976F-88AC-4318-B472-9136B57074C1}" dt="2020-12-28T19:25:26.424" v="2027" actId="1440"/>
          <ac:picMkLst>
            <pc:docMk/>
            <pc:sldMk cId="1378096154" sldId="295"/>
            <ac:picMk id="6" creationId="{0EBE2330-40A1-4118-9AAB-4C895B1291F4}"/>
          </ac:picMkLst>
        </pc:picChg>
        <pc:picChg chg="del">
          <ac:chgData name="Ann Babich" userId="54195acbfdb23bfb" providerId="LiveId" clId="{0EF2976F-88AC-4318-B472-9136B57074C1}" dt="2020-12-28T19:04:42.983" v="1893" actId="478"/>
          <ac:picMkLst>
            <pc:docMk/>
            <pc:sldMk cId="1378096154" sldId="295"/>
            <ac:picMk id="10" creationId="{38A87C99-8B65-49A6-AC4F-FA9201DFD7B5}"/>
          </ac:picMkLst>
        </pc:picChg>
        <pc:picChg chg="del">
          <ac:chgData name="Ann Babich" userId="54195acbfdb23bfb" providerId="LiveId" clId="{0EF2976F-88AC-4318-B472-9136B57074C1}" dt="2020-12-28T19:04:42.983" v="1893" actId="478"/>
          <ac:picMkLst>
            <pc:docMk/>
            <pc:sldMk cId="1378096154" sldId="295"/>
            <ac:picMk id="13" creationId="{32003769-DECF-417D-9B0F-21F1E2F45462}"/>
          </ac:picMkLst>
        </pc:picChg>
        <pc:picChg chg="mod">
          <ac:chgData name="Ann Babich" userId="54195acbfdb23bfb" providerId="LiveId" clId="{0EF2976F-88AC-4318-B472-9136B57074C1}" dt="2020-12-28T19:04:52.713" v="1894"/>
          <ac:picMkLst>
            <pc:docMk/>
            <pc:sldMk cId="1378096154" sldId="295"/>
            <ac:picMk id="14" creationId="{7D5769CE-99B4-482D-9F83-8AEBD7FED2BE}"/>
          </ac:picMkLst>
        </pc:picChg>
        <pc:picChg chg="mod">
          <ac:chgData name="Ann Babich" userId="54195acbfdb23bfb" providerId="LiveId" clId="{0EF2976F-88AC-4318-B472-9136B57074C1}" dt="2020-12-28T19:04:52.713" v="1894"/>
          <ac:picMkLst>
            <pc:docMk/>
            <pc:sldMk cId="1378096154" sldId="295"/>
            <ac:picMk id="15" creationId="{11A3FAFA-A69C-4F7B-8FCC-05787B034685}"/>
          </ac:picMkLst>
        </pc:picChg>
        <pc:picChg chg="mod">
          <ac:chgData name="Ann Babich" userId="54195acbfdb23bfb" providerId="LiveId" clId="{0EF2976F-88AC-4318-B472-9136B57074C1}" dt="2020-12-28T19:04:52.713" v="1894"/>
          <ac:picMkLst>
            <pc:docMk/>
            <pc:sldMk cId="1378096154" sldId="295"/>
            <ac:picMk id="16" creationId="{A965013E-EB9C-447B-9DDD-A487763CA495}"/>
          </ac:picMkLst>
        </pc:picChg>
        <pc:picChg chg="add mod">
          <ac:chgData name="Ann Babich" userId="54195acbfdb23bfb" providerId="LiveId" clId="{0EF2976F-88AC-4318-B472-9136B57074C1}" dt="2020-12-28T19:25:26.424" v="2027" actId="1440"/>
          <ac:picMkLst>
            <pc:docMk/>
            <pc:sldMk cId="1378096154" sldId="295"/>
            <ac:picMk id="19" creationId="{A8E66EC9-DBE6-4E26-8CEF-98F3179CF6C7}"/>
          </ac:picMkLst>
        </pc:picChg>
      </pc:sldChg>
      <pc:sldChg chg="addSp delSp modSp add mod">
        <pc:chgData name="Ann Babich" userId="54195acbfdb23bfb" providerId="LiveId" clId="{0EF2976F-88AC-4318-B472-9136B57074C1}" dt="2020-12-28T20:03:04.341" v="2084" actId="1037"/>
        <pc:sldMkLst>
          <pc:docMk/>
          <pc:sldMk cId="2304631904" sldId="296"/>
        </pc:sldMkLst>
        <pc:spChg chg="add mod">
          <ac:chgData name="Ann Babich" userId="54195acbfdb23bfb" providerId="LiveId" clId="{0EF2976F-88AC-4318-B472-9136B57074C1}" dt="2020-12-28T19:58:12.737" v="2057" actId="1076"/>
          <ac:spMkLst>
            <pc:docMk/>
            <pc:sldMk cId="2304631904" sldId="296"/>
            <ac:spMk id="5" creationId="{73DCEE0B-69CA-47F0-A57C-024F340495F8}"/>
          </ac:spMkLst>
        </pc:spChg>
        <pc:spChg chg="del mod">
          <ac:chgData name="Ann Babich" userId="54195acbfdb23bfb" providerId="LiveId" clId="{0EF2976F-88AC-4318-B472-9136B57074C1}" dt="2020-12-28T19:57:59.625" v="2052" actId="478"/>
          <ac:spMkLst>
            <pc:docMk/>
            <pc:sldMk cId="2304631904" sldId="296"/>
            <ac:spMk id="9" creationId="{E194984D-97C9-4BD5-8CF2-68CAE65D2356}"/>
          </ac:spMkLst>
        </pc:spChg>
        <pc:spChg chg="del">
          <ac:chgData name="Ann Babich" userId="54195acbfdb23bfb" providerId="LiveId" clId="{0EF2976F-88AC-4318-B472-9136B57074C1}" dt="2020-12-28T19:28:41.662" v="2041" actId="478"/>
          <ac:spMkLst>
            <pc:docMk/>
            <pc:sldMk cId="2304631904" sldId="296"/>
            <ac:spMk id="17" creationId="{7837DE51-8B1F-49A4-BC2A-BF5A5B62B39D}"/>
          </ac:spMkLst>
        </pc:spChg>
        <pc:spChg chg="del">
          <ac:chgData name="Ann Babich" userId="54195acbfdb23bfb" providerId="LiveId" clId="{0EF2976F-88AC-4318-B472-9136B57074C1}" dt="2020-12-28T19:28:45.373" v="2042" actId="478"/>
          <ac:spMkLst>
            <pc:docMk/>
            <pc:sldMk cId="2304631904" sldId="296"/>
            <ac:spMk id="18" creationId="{232787D8-2988-4AA9-9484-8B3534D3135B}"/>
          </ac:spMkLst>
        </pc:spChg>
        <pc:spChg chg="mod">
          <ac:chgData name="Ann Babich" userId="54195acbfdb23bfb" providerId="LiveId" clId="{0EF2976F-88AC-4318-B472-9136B57074C1}" dt="2020-12-28T19:28:32.167" v="2039" actId="20577"/>
          <ac:spMkLst>
            <pc:docMk/>
            <pc:sldMk cId="2304631904" sldId="296"/>
            <ac:spMk id="58" creationId="{00000000-0000-0000-0000-000000000000}"/>
          </ac:spMkLst>
        </pc:spChg>
        <pc:picChg chg="del">
          <ac:chgData name="Ann Babich" userId="54195acbfdb23bfb" providerId="LiveId" clId="{0EF2976F-88AC-4318-B472-9136B57074C1}" dt="2020-12-28T19:28:37.693" v="2040" actId="478"/>
          <ac:picMkLst>
            <pc:docMk/>
            <pc:sldMk cId="2304631904" sldId="296"/>
            <ac:picMk id="3" creationId="{40946370-97BC-446E-940D-F95550EAFDD7}"/>
          </ac:picMkLst>
        </pc:picChg>
        <pc:picChg chg="add del mod">
          <ac:chgData name="Ann Babich" userId="54195acbfdb23bfb" providerId="LiveId" clId="{0EF2976F-88AC-4318-B472-9136B57074C1}" dt="2020-12-28T20:02:21.127" v="2066" actId="478"/>
          <ac:picMkLst>
            <pc:docMk/>
            <pc:sldMk cId="2304631904" sldId="296"/>
            <ac:picMk id="4" creationId="{839E95A8-5889-489B-BC00-DD8146F04816}"/>
          </ac:picMkLst>
        </pc:picChg>
        <pc:picChg chg="del">
          <ac:chgData name="Ann Babich" userId="54195acbfdb23bfb" providerId="LiveId" clId="{0EF2976F-88AC-4318-B472-9136B57074C1}" dt="2020-12-28T19:28:37.693" v="2040" actId="478"/>
          <ac:picMkLst>
            <pc:docMk/>
            <pc:sldMk cId="2304631904" sldId="296"/>
            <ac:picMk id="6" creationId="{0EBE2330-40A1-4118-9AAB-4C895B1291F4}"/>
          </ac:picMkLst>
        </pc:picChg>
        <pc:picChg chg="add del mod">
          <ac:chgData name="Ann Babich" userId="54195acbfdb23bfb" providerId="LiveId" clId="{0EF2976F-88AC-4318-B472-9136B57074C1}" dt="2020-12-28T20:02:20.052" v="2065" actId="478"/>
          <ac:picMkLst>
            <pc:docMk/>
            <pc:sldMk cId="2304631904" sldId="296"/>
            <ac:picMk id="7" creationId="{67F46B1F-80A9-4C9D-9C54-2015BA6B06DC}"/>
          </ac:picMkLst>
        </pc:picChg>
        <pc:picChg chg="add mod">
          <ac:chgData name="Ann Babich" userId="54195acbfdb23bfb" providerId="LiveId" clId="{0EF2976F-88AC-4318-B472-9136B57074C1}" dt="2020-12-28T20:03:04.341" v="2084" actId="1037"/>
          <ac:picMkLst>
            <pc:docMk/>
            <pc:sldMk cId="2304631904" sldId="296"/>
            <ac:picMk id="10" creationId="{38486AD2-E634-4CAC-9DA3-B2D7B9835694}"/>
          </ac:picMkLst>
        </pc:picChg>
        <pc:picChg chg="del">
          <ac:chgData name="Ann Babich" userId="54195acbfdb23bfb" providerId="LiveId" clId="{0EF2976F-88AC-4318-B472-9136B57074C1}" dt="2020-12-28T19:28:37.693" v="2040" actId="478"/>
          <ac:picMkLst>
            <pc:docMk/>
            <pc:sldMk cId="2304631904" sldId="296"/>
            <ac:picMk id="19" creationId="{A8E66EC9-DBE6-4E26-8CEF-98F3179CF6C7}"/>
          </ac:picMkLst>
        </pc:picChg>
      </pc:sldChg>
      <pc:sldChg chg="addSp delSp modSp add mod">
        <pc:chgData name="Ann Babich" userId="54195acbfdb23bfb" providerId="LiveId" clId="{0EF2976F-88AC-4318-B472-9136B57074C1}" dt="2020-12-28T20:07:52.470" v="2111" actId="20577"/>
        <pc:sldMkLst>
          <pc:docMk/>
          <pc:sldMk cId="210938012" sldId="297"/>
        </pc:sldMkLst>
        <pc:spChg chg="del">
          <ac:chgData name="Ann Babich" userId="54195acbfdb23bfb" providerId="LiveId" clId="{0EF2976F-88AC-4318-B472-9136B57074C1}" dt="2020-12-28T20:06:13.512" v="2086" actId="478"/>
          <ac:spMkLst>
            <pc:docMk/>
            <pc:sldMk cId="210938012" sldId="297"/>
            <ac:spMk id="5" creationId="{73DCEE0B-69CA-47F0-A57C-024F340495F8}"/>
          </ac:spMkLst>
        </pc:spChg>
        <pc:spChg chg="add mod">
          <ac:chgData name="Ann Babich" userId="54195acbfdb23bfb" providerId="LiveId" clId="{0EF2976F-88AC-4318-B472-9136B57074C1}" dt="2020-12-28T20:07:52.470" v="2111" actId="20577"/>
          <ac:spMkLst>
            <pc:docMk/>
            <pc:sldMk cId="210938012" sldId="297"/>
            <ac:spMk id="8" creationId="{64925501-BB2D-476D-97CC-CF4983E97FF0}"/>
          </ac:spMkLst>
        </pc:spChg>
        <pc:spChg chg="mod">
          <ac:chgData name="Ann Babich" userId="54195acbfdb23bfb" providerId="LiveId" clId="{0EF2976F-88AC-4318-B472-9136B57074C1}" dt="2020-12-28T20:07:02.731" v="2097" actId="1076"/>
          <ac:spMkLst>
            <pc:docMk/>
            <pc:sldMk cId="210938012" sldId="297"/>
            <ac:spMk id="58" creationId="{00000000-0000-0000-0000-000000000000}"/>
          </ac:spMkLst>
        </pc:spChg>
        <pc:picChg chg="add mod">
          <ac:chgData name="Ann Babich" userId="54195acbfdb23bfb" providerId="LiveId" clId="{0EF2976F-88AC-4318-B472-9136B57074C1}" dt="2020-12-28T20:07:14.719" v="2103" actId="1076"/>
          <ac:picMkLst>
            <pc:docMk/>
            <pc:sldMk cId="210938012" sldId="297"/>
            <ac:picMk id="3" creationId="{C1EE3E83-235C-4FE7-ACBD-AF70CCE7B3FB}"/>
          </ac:picMkLst>
        </pc:picChg>
        <pc:picChg chg="del">
          <ac:chgData name="Ann Babich" userId="54195acbfdb23bfb" providerId="LiveId" clId="{0EF2976F-88AC-4318-B472-9136B57074C1}" dt="2020-12-28T20:06:13.512" v="2086" actId="478"/>
          <ac:picMkLst>
            <pc:docMk/>
            <pc:sldMk cId="210938012" sldId="297"/>
            <ac:picMk id="10" creationId="{38486AD2-E634-4CAC-9DA3-B2D7B9835694}"/>
          </ac:picMkLst>
        </pc:picChg>
      </pc:sldChg>
      <pc:sldChg chg="addSp delSp modSp add mod">
        <pc:chgData name="Ann Babich" userId="54195acbfdb23bfb" providerId="LiveId" clId="{0EF2976F-88AC-4318-B472-9136B57074C1}" dt="2020-12-28T20:20:51.280" v="2197" actId="1076"/>
        <pc:sldMkLst>
          <pc:docMk/>
          <pc:sldMk cId="3405292132" sldId="298"/>
        </pc:sldMkLst>
        <pc:spChg chg="del mod">
          <ac:chgData name="Ann Babich" userId="54195acbfdb23bfb" providerId="LiveId" clId="{0EF2976F-88AC-4318-B472-9136B57074C1}" dt="2020-12-28T20:17:22.367" v="2133" actId="478"/>
          <ac:spMkLst>
            <pc:docMk/>
            <pc:sldMk cId="3405292132" sldId="298"/>
            <ac:spMk id="8" creationId="{64925501-BB2D-476D-97CC-CF4983E97FF0}"/>
          </ac:spMkLst>
        </pc:spChg>
        <pc:spChg chg="add mod">
          <ac:chgData name="Ann Babich" userId="54195acbfdb23bfb" providerId="LiveId" clId="{0EF2976F-88AC-4318-B472-9136B57074C1}" dt="2020-12-28T20:17:30.647" v="2135" actId="1076"/>
          <ac:spMkLst>
            <pc:docMk/>
            <pc:sldMk cId="3405292132" sldId="298"/>
            <ac:spMk id="10" creationId="{770A3D13-0EDB-421C-8D6E-96953ACB8F1B}"/>
          </ac:spMkLst>
        </pc:spChg>
        <pc:spChg chg="add mod">
          <ac:chgData name="Ann Babich" userId="54195acbfdb23bfb" providerId="LiveId" clId="{0EF2976F-88AC-4318-B472-9136B57074C1}" dt="2020-12-28T20:20:42.074" v="2194" actId="164"/>
          <ac:spMkLst>
            <pc:docMk/>
            <pc:sldMk cId="3405292132" sldId="298"/>
            <ac:spMk id="11" creationId="{99C20725-EFD6-4918-B634-FCA50704F8BB}"/>
          </ac:spMkLst>
        </pc:spChg>
        <pc:spChg chg="add mod">
          <ac:chgData name="Ann Babich" userId="54195acbfdb23bfb" providerId="LiveId" clId="{0EF2976F-88AC-4318-B472-9136B57074C1}" dt="2020-12-28T20:20:42.074" v="2194" actId="164"/>
          <ac:spMkLst>
            <pc:docMk/>
            <pc:sldMk cId="3405292132" sldId="298"/>
            <ac:spMk id="12" creationId="{EA30FAE8-5F8F-4B6C-B097-1426B926B754}"/>
          </ac:spMkLst>
        </pc:spChg>
        <pc:spChg chg="mod">
          <ac:chgData name="Ann Babich" userId="54195acbfdb23bfb" providerId="LiveId" clId="{0EF2976F-88AC-4318-B472-9136B57074C1}" dt="2020-12-28T20:15:11.759" v="2115" actId="6549"/>
          <ac:spMkLst>
            <pc:docMk/>
            <pc:sldMk cId="3405292132" sldId="298"/>
            <ac:spMk id="58" creationId="{00000000-0000-0000-0000-000000000000}"/>
          </ac:spMkLst>
        </pc:spChg>
        <pc:grpChg chg="add mod">
          <ac:chgData name="Ann Babich" userId="54195acbfdb23bfb" providerId="LiveId" clId="{0EF2976F-88AC-4318-B472-9136B57074C1}" dt="2020-12-28T20:20:48.478" v="2196" actId="1076"/>
          <ac:grpSpMkLst>
            <pc:docMk/>
            <pc:sldMk cId="3405292132" sldId="298"/>
            <ac:grpSpMk id="9" creationId="{45C160EE-F996-4F9D-AA3B-653F0BE982E8}"/>
          </ac:grpSpMkLst>
        </pc:grpChg>
        <pc:picChg chg="del">
          <ac:chgData name="Ann Babich" userId="54195acbfdb23bfb" providerId="LiveId" clId="{0EF2976F-88AC-4318-B472-9136B57074C1}" dt="2020-12-28T20:15:14.328" v="2116" actId="478"/>
          <ac:picMkLst>
            <pc:docMk/>
            <pc:sldMk cId="3405292132" sldId="298"/>
            <ac:picMk id="3" creationId="{C1EE3E83-235C-4FE7-ACBD-AF70CCE7B3FB}"/>
          </ac:picMkLst>
        </pc:picChg>
        <pc:picChg chg="add mod">
          <ac:chgData name="Ann Babich" userId="54195acbfdb23bfb" providerId="LiveId" clId="{0EF2976F-88AC-4318-B472-9136B57074C1}" dt="2020-12-28T20:20:51.280" v="2197" actId="1076"/>
          <ac:picMkLst>
            <pc:docMk/>
            <pc:sldMk cId="3405292132" sldId="298"/>
            <ac:picMk id="4" creationId="{3F8DA4ED-888F-435D-995F-DA595D33E4BC}"/>
          </ac:picMkLst>
        </pc:picChg>
        <pc:picChg chg="add mod">
          <ac:chgData name="Ann Babich" userId="54195acbfdb23bfb" providerId="LiveId" clId="{0EF2976F-88AC-4318-B472-9136B57074C1}" dt="2020-12-28T20:16:23.777" v="2124" actId="1076"/>
          <ac:picMkLst>
            <pc:docMk/>
            <pc:sldMk cId="3405292132" sldId="298"/>
            <ac:picMk id="6" creationId="{7815571D-19E0-4388-B6F4-54CD25489E5E}"/>
          </ac:picMkLst>
        </pc:picChg>
      </pc:sldChg>
      <pc:sldChg chg="addSp delSp modSp add mod">
        <pc:chgData name="Ann Babich" userId="54195acbfdb23bfb" providerId="LiveId" clId="{0EF2976F-88AC-4318-B472-9136B57074C1}" dt="2020-12-28T20:25:31.035" v="2287" actId="1076"/>
        <pc:sldMkLst>
          <pc:docMk/>
          <pc:sldMk cId="3363348364" sldId="299"/>
        </pc:sldMkLst>
        <pc:spChg chg="mod">
          <ac:chgData name="Ann Babich" userId="54195acbfdb23bfb" providerId="LiveId" clId="{0EF2976F-88AC-4318-B472-9136B57074C1}" dt="2020-12-28T20:25:31.035" v="2287" actId="1076"/>
          <ac:spMkLst>
            <pc:docMk/>
            <pc:sldMk cId="3363348364" sldId="299"/>
            <ac:spMk id="10" creationId="{770A3D13-0EDB-421C-8D6E-96953ACB8F1B}"/>
          </ac:spMkLst>
        </pc:spChg>
        <pc:spChg chg="mod topLvl">
          <ac:chgData name="Ann Babich" userId="54195acbfdb23bfb" providerId="LiveId" clId="{0EF2976F-88AC-4318-B472-9136B57074C1}" dt="2020-12-28T20:24:31.709" v="2257" actId="1076"/>
          <ac:spMkLst>
            <pc:docMk/>
            <pc:sldMk cId="3363348364" sldId="299"/>
            <ac:spMk id="11" creationId="{99C20725-EFD6-4918-B634-FCA50704F8BB}"/>
          </ac:spMkLst>
        </pc:spChg>
        <pc:spChg chg="del topLvl">
          <ac:chgData name="Ann Babich" userId="54195acbfdb23bfb" providerId="LiveId" clId="{0EF2976F-88AC-4318-B472-9136B57074C1}" dt="2020-12-28T20:24:26.802" v="2256" actId="478"/>
          <ac:spMkLst>
            <pc:docMk/>
            <pc:sldMk cId="3363348364" sldId="299"/>
            <ac:spMk id="12" creationId="{EA30FAE8-5F8F-4B6C-B097-1426B926B754}"/>
          </ac:spMkLst>
        </pc:spChg>
        <pc:spChg chg="add del mod">
          <ac:chgData name="Ann Babich" userId="54195acbfdb23bfb" providerId="LiveId" clId="{0EF2976F-88AC-4318-B472-9136B57074C1}" dt="2020-12-28T20:25:16.509" v="2284" actId="478"/>
          <ac:spMkLst>
            <pc:docMk/>
            <pc:sldMk cId="3363348364" sldId="299"/>
            <ac:spMk id="13" creationId="{EECC196D-A2A6-470F-8783-78EA1230C054}"/>
          </ac:spMkLst>
        </pc:spChg>
        <pc:grpChg chg="del">
          <ac:chgData name="Ann Babich" userId="54195acbfdb23bfb" providerId="LiveId" clId="{0EF2976F-88AC-4318-B472-9136B57074C1}" dt="2020-12-28T20:24:26.802" v="2256" actId="478"/>
          <ac:grpSpMkLst>
            <pc:docMk/>
            <pc:sldMk cId="3363348364" sldId="299"/>
            <ac:grpSpMk id="9" creationId="{45C160EE-F996-4F9D-AA3B-653F0BE982E8}"/>
          </ac:grpSpMkLst>
        </pc:grpChg>
        <pc:picChg chg="add mod">
          <ac:chgData name="Ann Babich" userId="54195acbfdb23bfb" providerId="LiveId" clId="{0EF2976F-88AC-4318-B472-9136B57074C1}" dt="2020-12-28T20:23:27.021" v="2225" actId="1076"/>
          <ac:picMkLst>
            <pc:docMk/>
            <pc:sldMk cId="3363348364" sldId="299"/>
            <ac:picMk id="3" creationId="{36B7BE09-48E6-4B88-86E4-AB7F8BD6C947}"/>
          </ac:picMkLst>
        </pc:picChg>
        <pc:picChg chg="del">
          <ac:chgData name="Ann Babich" userId="54195acbfdb23bfb" providerId="LiveId" clId="{0EF2976F-88AC-4318-B472-9136B57074C1}" dt="2020-12-28T20:21:24.110" v="2199" actId="478"/>
          <ac:picMkLst>
            <pc:docMk/>
            <pc:sldMk cId="3363348364" sldId="299"/>
            <ac:picMk id="4" creationId="{3F8DA4ED-888F-435D-995F-DA595D33E4BC}"/>
          </ac:picMkLst>
        </pc:picChg>
        <pc:picChg chg="del">
          <ac:chgData name="Ann Babich" userId="54195acbfdb23bfb" providerId="LiveId" clId="{0EF2976F-88AC-4318-B472-9136B57074C1}" dt="2020-12-28T20:21:24.110" v="2199" actId="478"/>
          <ac:picMkLst>
            <pc:docMk/>
            <pc:sldMk cId="3363348364" sldId="299"/>
            <ac:picMk id="6" creationId="{7815571D-19E0-4388-B6F4-54CD25489E5E}"/>
          </ac:picMkLst>
        </pc:picChg>
        <pc:picChg chg="add mod">
          <ac:chgData name="Ann Babich" userId="54195acbfdb23bfb" providerId="LiveId" clId="{0EF2976F-88AC-4318-B472-9136B57074C1}" dt="2020-12-28T20:24:34.176" v="2258" actId="1076"/>
          <ac:picMkLst>
            <pc:docMk/>
            <pc:sldMk cId="3363348364" sldId="299"/>
            <ac:picMk id="7" creationId="{97D1775A-728F-410C-BAA0-833DC11704D6}"/>
          </ac:picMkLst>
        </pc:picChg>
      </pc:sldChg>
      <pc:sldChg chg="addSp delSp modSp add mod ord">
        <pc:chgData name="Ann Babich" userId="54195acbfdb23bfb" providerId="LiveId" clId="{0EF2976F-88AC-4318-B472-9136B57074C1}" dt="2020-12-29T01:36:11.977" v="5563" actId="1076"/>
        <pc:sldMkLst>
          <pc:docMk/>
          <pc:sldMk cId="1995240456" sldId="300"/>
        </pc:sldMkLst>
        <pc:spChg chg="mod">
          <ac:chgData name="Ann Babich" userId="54195acbfdb23bfb" providerId="LiveId" clId="{0EF2976F-88AC-4318-B472-9136B57074C1}" dt="2020-12-28T20:26:21.785" v="2298" actId="6549"/>
          <ac:spMkLst>
            <pc:docMk/>
            <pc:sldMk cId="1995240456" sldId="300"/>
            <ac:spMk id="10" creationId="{770A3D13-0EDB-421C-8D6E-96953ACB8F1B}"/>
          </ac:spMkLst>
        </pc:spChg>
        <pc:spChg chg="mod">
          <ac:chgData name="Ann Babich" userId="54195acbfdb23bfb" providerId="LiveId" clId="{0EF2976F-88AC-4318-B472-9136B57074C1}" dt="2020-12-28T20:27:27.122" v="2315" actId="1076"/>
          <ac:spMkLst>
            <pc:docMk/>
            <pc:sldMk cId="1995240456" sldId="300"/>
            <ac:spMk id="11" creationId="{99C20725-EFD6-4918-B634-FCA50704F8BB}"/>
          </ac:spMkLst>
        </pc:spChg>
        <pc:spChg chg="mod">
          <ac:chgData name="Ann Babich" userId="54195acbfdb23bfb" providerId="LiveId" clId="{0EF2976F-88AC-4318-B472-9136B57074C1}" dt="2020-12-28T20:26:39.993" v="2300" actId="20577"/>
          <ac:spMkLst>
            <pc:docMk/>
            <pc:sldMk cId="1995240456" sldId="300"/>
            <ac:spMk id="12" creationId="{EA30FAE8-5F8F-4B6C-B097-1426B926B754}"/>
          </ac:spMkLst>
        </pc:spChg>
        <pc:grpChg chg="mod">
          <ac:chgData name="Ann Babich" userId="54195acbfdb23bfb" providerId="LiveId" clId="{0EF2976F-88AC-4318-B472-9136B57074C1}" dt="2020-12-28T20:27:31.134" v="2316" actId="1076"/>
          <ac:grpSpMkLst>
            <pc:docMk/>
            <pc:sldMk cId="1995240456" sldId="300"/>
            <ac:grpSpMk id="9" creationId="{45C160EE-F996-4F9D-AA3B-653F0BE982E8}"/>
          </ac:grpSpMkLst>
        </pc:grpChg>
        <pc:picChg chg="add mod ord">
          <ac:chgData name="Ann Babich" userId="54195acbfdb23bfb" providerId="LiveId" clId="{0EF2976F-88AC-4318-B472-9136B57074C1}" dt="2020-12-29T01:35:51.513" v="5557" actId="1076"/>
          <ac:picMkLst>
            <pc:docMk/>
            <pc:sldMk cId="1995240456" sldId="300"/>
            <ac:picMk id="3" creationId="{E1C52D77-0B82-4817-BD38-DF8FC09E25CE}"/>
          </ac:picMkLst>
        </pc:picChg>
        <pc:picChg chg="del">
          <ac:chgData name="Ann Babich" userId="54195acbfdb23bfb" providerId="LiveId" clId="{0EF2976F-88AC-4318-B472-9136B57074C1}" dt="2020-12-28T20:27:43.081" v="2317" actId="478"/>
          <ac:picMkLst>
            <pc:docMk/>
            <pc:sldMk cId="1995240456" sldId="300"/>
            <ac:picMk id="4" creationId="{3F8DA4ED-888F-435D-995F-DA595D33E4BC}"/>
          </ac:picMkLst>
        </pc:picChg>
        <pc:picChg chg="del">
          <ac:chgData name="Ann Babich" userId="54195acbfdb23bfb" providerId="LiveId" clId="{0EF2976F-88AC-4318-B472-9136B57074C1}" dt="2020-12-28T20:27:43.081" v="2317" actId="478"/>
          <ac:picMkLst>
            <pc:docMk/>
            <pc:sldMk cId="1995240456" sldId="300"/>
            <ac:picMk id="6" creationId="{7815571D-19E0-4388-B6F4-54CD25489E5E}"/>
          </ac:picMkLst>
        </pc:picChg>
        <pc:picChg chg="add mod">
          <ac:chgData name="Ann Babich" userId="54195acbfdb23bfb" providerId="LiveId" clId="{0EF2976F-88AC-4318-B472-9136B57074C1}" dt="2020-12-29T01:36:08.915" v="5562" actId="1076"/>
          <ac:picMkLst>
            <pc:docMk/>
            <pc:sldMk cId="1995240456" sldId="300"/>
            <ac:picMk id="7" creationId="{CDFA4643-39A1-4C23-BE60-C89B4DA2F9F6}"/>
          </ac:picMkLst>
        </pc:picChg>
        <pc:picChg chg="add mod">
          <ac:chgData name="Ann Babich" userId="54195acbfdb23bfb" providerId="LiveId" clId="{0EF2976F-88AC-4318-B472-9136B57074C1}" dt="2020-12-29T01:36:11.977" v="5563" actId="1076"/>
          <ac:picMkLst>
            <pc:docMk/>
            <pc:sldMk cId="1995240456" sldId="300"/>
            <ac:picMk id="13" creationId="{16BB0211-33DB-403F-A23F-07C2763FA7D8}"/>
          </ac:picMkLst>
        </pc:picChg>
      </pc:sldChg>
      <pc:sldChg chg="addSp delSp modSp add mod">
        <pc:chgData name="Ann Babich" userId="54195acbfdb23bfb" providerId="LiveId" clId="{0EF2976F-88AC-4318-B472-9136B57074C1}" dt="2020-12-28T20:43:08.050" v="2426" actId="1076"/>
        <pc:sldMkLst>
          <pc:docMk/>
          <pc:sldMk cId="3205483192" sldId="301"/>
        </pc:sldMkLst>
        <pc:spChg chg="mod">
          <ac:chgData name="Ann Babich" userId="54195acbfdb23bfb" providerId="LiveId" clId="{0EF2976F-88AC-4318-B472-9136B57074C1}" dt="2020-12-28T20:43:00.172" v="2424" actId="1076"/>
          <ac:spMkLst>
            <pc:docMk/>
            <pc:sldMk cId="3205483192" sldId="301"/>
            <ac:spMk id="10" creationId="{770A3D13-0EDB-421C-8D6E-96953ACB8F1B}"/>
          </ac:spMkLst>
        </pc:spChg>
        <pc:spChg chg="mod topLvl">
          <ac:chgData name="Ann Babich" userId="54195acbfdb23bfb" providerId="LiveId" clId="{0EF2976F-88AC-4318-B472-9136B57074C1}" dt="2020-12-28T20:43:06.230" v="2425" actId="1076"/>
          <ac:spMkLst>
            <pc:docMk/>
            <pc:sldMk cId="3205483192" sldId="301"/>
            <ac:spMk id="11" creationId="{99C20725-EFD6-4918-B634-FCA50704F8BB}"/>
          </ac:spMkLst>
        </pc:spChg>
        <pc:spChg chg="del topLvl">
          <ac:chgData name="Ann Babich" userId="54195acbfdb23bfb" providerId="LiveId" clId="{0EF2976F-88AC-4318-B472-9136B57074C1}" dt="2020-12-28T20:30:11.726" v="2382" actId="478"/>
          <ac:spMkLst>
            <pc:docMk/>
            <pc:sldMk cId="3205483192" sldId="301"/>
            <ac:spMk id="12" creationId="{EA30FAE8-5F8F-4B6C-B097-1426B926B754}"/>
          </ac:spMkLst>
        </pc:spChg>
        <pc:spChg chg="add del">
          <ac:chgData name="Ann Babich" userId="54195acbfdb23bfb" providerId="LiveId" clId="{0EF2976F-88AC-4318-B472-9136B57074C1}" dt="2020-12-28T20:41:33.551" v="2407" actId="22"/>
          <ac:spMkLst>
            <pc:docMk/>
            <pc:sldMk cId="3205483192" sldId="301"/>
            <ac:spMk id="13" creationId="{80194A3F-6AFE-4DDD-B1C2-AC8748F36867}"/>
          </ac:spMkLst>
        </pc:spChg>
        <pc:grpChg chg="del">
          <ac:chgData name="Ann Babich" userId="54195acbfdb23bfb" providerId="LiveId" clId="{0EF2976F-88AC-4318-B472-9136B57074C1}" dt="2020-12-28T20:30:11.726" v="2382" actId="478"/>
          <ac:grpSpMkLst>
            <pc:docMk/>
            <pc:sldMk cId="3205483192" sldId="301"/>
            <ac:grpSpMk id="9" creationId="{45C160EE-F996-4F9D-AA3B-653F0BE982E8}"/>
          </ac:grpSpMkLst>
        </pc:grpChg>
        <pc:picChg chg="del">
          <ac:chgData name="Ann Babich" userId="54195acbfdb23bfb" providerId="LiveId" clId="{0EF2976F-88AC-4318-B472-9136B57074C1}" dt="2020-12-28T20:30:26.622" v="2384" actId="478"/>
          <ac:picMkLst>
            <pc:docMk/>
            <pc:sldMk cId="3205483192" sldId="301"/>
            <ac:picMk id="3" creationId="{E1C52D77-0B82-4817-BD38-DF8FC09E25CE}"/>
          </ac:picMkLst>
        </pc:picChg>
        <pc:picChg chg="add del mod">
          <ac:chgData name="Ann Babich" userId="54195acbfdb23bfb" providerId="LiveId" clId="{0EF2976F-88AC-4318-B472-9136B57074C1}" dt="2020-12-28T20:38:30.875" v="2405" actId="478"/>
          <ac:picMkLst>
            <pc:docMk/>
            <pc:sldMk cId="3205483192" sldId="301"/>
            <ac:picMk id="4" creationId="{227FB10A-E2BB-4D6C-8407-9597559A9184}"/>
          </ac:picMkLst>
        </pc:picChg>
        <pc:picChg chg="del">
          <ac:chgData name="Ann Babich" userId="54195acbfdb23bfb" providerId="LiveId" clId="{0EF2976F-88AC-4318-B472-9136B57074C1}" dt="2020-12-28T20:30:26.622" v="2384" actId="478"/>
          <ac:picMkLst>
            <pc:docMk/>
            <pc:sldMk cId="3205483192" sldId="301"/>
            <ac:picMk id="7" creationId="{CDFA4643-39A1-4C23-BE60-C89B4DA2F9F6}"/>
          </ac:picMkLst>
        </pc:picChg>
        <pc:picChg chg="add mod">
          <ac:chgData name="Ann Babich" userId="54195acbfdb23bfb" providerId="LiveId" clId="{0EF2976F-88AC-4318-B472-9136B57074C1}" dt="2020-12-28T20:43:08.050" v="2426" actId="1076"/>
          <ac:picMkLst>
            <pc:docMk/>
            <pc:sldMk cId="3205483192" sldId="301"/>
            <ac:picMk id="8" creationId="{AC53855F-251C-486B-BC6D-5879E043A3B4}"/>
          </ac:picMkLst>
        </pc:picChg>
      </pc:sldChg>
      <pc:sldChg chg="addSp delSp modSp add mod ord">
        <pc:chgData name="Ann Babich" userId="54195acbfdb23bfb" providerId="LiveId" clId="{0EF2976F-88AC-4318-B472-9136B57074C1}" dt="2020-12-28T20:55:13.729" v="2500" actId="1440"/>
        <pc:sldMkLst>
          <pc:docMk/>
          <pc:sldMk cId="1185674845" sldId="302"/>
        </pc:sldMkLst>
        <pc:spChg chg="add mod">
          <ac:chgData name="Ann Babich" userId="54195acbfdb23bfb" providerId="LiveId" clId="{0EF2976F-88AC-4318-B472-9136B57074C1}" dt="2020-12-28T20:48:43.956" v="2490" actId="1076"/>
          <ac:spMkLst>
            <pc:docMk/>
            <pc:sldMk cId="1185674845" sldId="302"/>
            <ac:spMk id="8" creationId="{79267821-AACB-4B69-95D5-F5EA0114918E}"/>
          </ac:spMkLst>
        </pc:spChg>
        <pc:spChg chg="mod">
          <ac:chgData name="Ann Babich" userId="54195acbfdb23bfb" providerId="LiveId" clId="{0EF2976F-88AC-4318-B472-9136B57074C1}" dt="2020-12-28T20:48:56.758" v="2493" actId="1076"/>
          <ac:spMkLst>
            <pc:docMk/>
            <pc:sldMk cId="1185674845" sldId="302"/>
            <ac:spMk id="10" creationId="{770A3D13-0EDB-421C-8D6E-96953ACB8F1B}"/>
          </ac:spMkLst>
        </pc:spChg>
        <pc:spChg chg="del">
          <ac:chgData name="Ann Babich" userId="54195acbfdb23bfb" providerId="LiveId" clId="{0EF2976F-88AC-4318-B472-9136B57074C1}" dt="2020-12-28T20:44:30.153" v="2435" actId="478"/>
          <ac:spMkLst>
            <pc:docMk/>
            <pc:sldMk cId="1185674845" sldId="302"/>
            <ac:spMk id="11" creationId="{99C20725-EFD6-4918-B634-FCA50704F8BB}"/>
          </ac:spMkLst>
        </pc:spChg>
        <pc:picChg chg="del">
          <ac:chgData name="Ann Babich" userId="54195acbfdb23bfb" providerId="LiveId" clId="{0EF2976F-88AC-4318-B472-9136B57074C1}" dt="2020-12-28T20:44:26.929" v="2434" actId="478"/>
          <ac:picMkLst>
            <pc:docMk/>
            <pc:sldMk cId="1185674845" sldId="302"/>
            <ac:picMk id="3" creationId="{36B7BE09-48E6-4B88-86E4-AB7F8BD6C947}"/>
          </ac:picMkLst>
        </pc:picChg>
        <pc:picChg chg="add mod">
          <ac:chgData name="Ann Babich" userId="54195acbfdb23bfb" providerId="LiveId" clId="{0EF2976F-88AC-4318-B472-9136B57074C1}" dt="2020-12-28T20:55:13.729" v="2500" actId="1440"/>
          <ac:picMkLst>
            <pc:docMk/>
            <pc:sldMk cId="1185674845" sldId="302"/>
            <ac:picMk id="5" creationId="{ACD4A9C7-191F-44E5-A705-20DF9EF6B9E4}"/>
          </ac:picMkLst>
        </pc:picChg>
        <pc:picChg chg="del">
          <ac:chgData name="Ann Babich" userId="54195acbfdb23bfb" providerId="LiveId" clId="{0EF2976F-88AC-4318-B472-9136B57074C1}" dt="2020-12-28T20:44:26.929" v="2434" actId="478"/>
          <ac:picMkLst>
            <pc:docMk/>
            <pc:sldMk cId="1185674845" sldId="302"/>
            <ac:picMk id="7" creationId="{97D1775A-728F-410C-BAA0-833DC11704D6}"/>
          </ac:picMkLst>
        </pc:picChg>
        <pc:picChg chg="add mod">
          <ac:chgData name="Ann Babich" userId="54195acbfdb23bfb" providerId="LiveId" clId="{0EF2976F-88AC-4318-B472-9136B57074C1}" dt="2020-12-28T20:52:08.628" v="2496" actId="1076"/>
          <ac:picMkLst>
            <pc:docMk/>
            <pc:sldMk cId="1185674845" sldId="302"/>
            <ac:picMk id="9" creationId="{84A2E9D5-9CF1-4097-B4DF-0D3DA0CB62B5}"/>
          </ac:picMkLst>
        </pc:picChg>
      </pc:sldChg>
      <pc:sldChg chg="addSp delSp modSp add mod ord">
        <pc:chgData name="Ann Babich" userId="54195acbfdb23bfb" providerId="LiveId" clId="{0EF2976F-88AC-4318-B472-9136B57074C1}" dt="2020-12-28T20:58:23.219" v="2524" actId="1076"/>
        <pc:sldMkLst>
          <pc:docMk/>
          <pc:sldMk cId="4136844265" sldId="303"/>
        </pc:sldMkLst>
        <pc:spChg chg="mod">
          <ac:chgData name="Ann Babich" userId="54195acbfdb23bfb" providerId="LiveId" clId="{0EF2976F-88AC-4318-B472-9136B57074C1}" dt="2020-12-28T20:56:29.111" v="2509" actId="6549"/>
          <ac:spMkLst>
            <pc:docMk/>
            <pc:sldMk cId="4136844265" sldId="303"/>
            <ac:spMk id="10" creationId="{770A3D13-0EDB-421C-8D6E-96953ACB8F1B}"/>
          </ac:spMkLst>
        </pc:spChg>
        <pc:grpChg chg="del">
          <ac:chgData name="Ann Babich" userId="54195acbfdb23bfb" providerId="LiveId" clId="{0EF2976F-88AC-4318-B472-9136B57074C1}" dt="2020-12-28T20:56:39.503" v="2510" actId="478"/>
          <ac:grpSpMkLst>
            <pc:docMk/>
            <pc:sldMk cId="4136844265" sldId="303"/>
            <ac:grpSpMk id="9" creationId="{45C160EE-F996-4F9D-AA3B-653F0BE982E8}"/>
          </ac:grpSpMkLst>
        </pc:grpChg>
        <pc:picChg chg="del">
          <ac:chgData name="Ann Babich" userId="54195acbfdb23bfb" providerId="LiveId" clId="{0EF2976F-88AC-4318-B472-9136B57074C1}" dt="2020-12-28T20:56:42.058" v="2511" actId="478"/>
          <ac:picMkLst>
            <pc:docMk/>
            <pc:sldMk cId="4136844265" sldId="303"/>
            <ac:picMk id="3" creationId="{E1C52D77-0B82-4817-BD38-DF8FC09E25CE}"/>
          </ac:picMkLst>
        </pc:picChg>
        <pc:picChg chg="add mod">
          <ac:chgData name="Ann Babich" userId="54195acbfdb23bfb" providerId="LiveId" clId="{0EF2976F-88AC-4318-B472-9136B57074C1}" dt="2020-12-28T20:58:21.164" v="2523" actId="1076"/>
          <ac:picMkLst>
            <pc:docMk/>
            <pc:sldMk cId="4136844265" sldId="303"/>
            <ac:picMk id="4" creationId="{17F78E63-A015-4F9C-8410-57F32A72916D}"/>
          </ac:picMkLst>
        </pc:picChg>
        <pc:picChg chg="add mod">
          <ac:chgData name="Ann Babich" userId="54195acbfdb23bfb" providerId="LiveId" clId="{0EF2976F-88AC-4318-B472-9136B57074C1}" dt="2020-12-28T20:58:23.219" v="2524" actId="1076"/>
          <ac:picMkLst>
            <pc:docMk/>
            <pc:sldMk cId="4136844265" sldId="303"/>
            <ac:picMk id="6" creationId="{690238E6-3026-438C-9DFB-25A01FE73C8C}"/>
          </ac:picMkLst>
        </pc:picChg>
        <pc:picChg chg="del">
          <ac:chgData name="Ann Babich" userId="54195acbfdb23bfb" providerId="LiveId" clId="{0EF2976F-88AC-4318-B472-9136B57074C1}" dt="2020-12-28T20:56:42.058" v="2511" actId="478"/>
          <ac:picMkLst>
            <pc:docMk/>
            <pc:sldMk cId="4136844265" sldId="303"/>
            <ac:picMk id="7" creationId="{CDFA4643-39A1-4C23-BE60-C89B4DA2F9F6}"/>
          </ac:picMkLst>
        </pc:picChg>
      </pc:sldChg>
      <pc:sldChg chg="addSp delSp modSp add mod">
        <pc:chgData name="Ann Babich" userId="54195acbfdb23bfb" providerId="LiveId" clId="{0EF2976F-88AC-4318-B472-9136B57074C1}" dt="2020-12-28T21:07:47.197" v="2660" actId="1036"/>
        <pc:sldMkLst>
          <pc:docMk/>
          <pc:sldMk cId="1088198096" sldId="304"/>
        </pc:sldMkLst>
        <pc:spChg chg="mod">
          <ac:chgData name="Ann Babich" userId="54195acbfdb23bfb" providerId="LiveId" clId="{0EF2976F-88AC-4318-B472-9136B57074C1}" dt="2020-12-28T21:07:43.219" v="2653" actId="164"/>
          <ac:spMkLst>
            <pc:docMk/>
            <pc:sldMk cId="1088198096" sldId="304"/>
            <ac:spMk id="10" creationId="{770A3D13-0EDB-421C-8D6E-96953ACB8F1B}"/>
          </ac:spMkLst>
        </pc:spChg>
        <pc:spChg chg="mod">
          <ac:chgData name="Ann Babich" userId="54195acbfdb23bfb" providerId="LiveId" clId="{0EF2976F-88AC-4318-B472-9136B57074C1}" dt="2020-12-28T21:00:07.835" v="2527"/>
          <ac:spMkLst>
            <pc:docMk/>
            <pc:sldMk cId="1088198096" sldId="304"/>
            <ac:spMk id="11" creationId="{E61FED61-D1C0-41F0-A991-5BA9BC5F1C49}"/>
          </ac:spMkLst>
        </pc:spChg>
        <pc:spChg chg="mod">
          <ac:chgData name="Ann Babich" userId="54195acbfdb23bfb" providerId="LiveId" clId="{0EF2976F-88AC-4318-B472-9136B57074C1}" dt="2020-12-28T21:00:07.835" v="2527"/>
          <ac:spMkLst>
            <pc:docMk/>
            <pc:sldMk cId="1088198096" sldId="304"/>
            <ac:spMk id="13" creationId="{7CC3CDEF-E449-434F-894E-AB31DC734914}"/>
          </ac:spMkLst>
        </pc:spChg>
        <pc:grpChg chg="add mod">
          <ac:chgData name="Ann Babich" userId="54195acbfdb23bfb" providerId="LiveId" clId="{0EF2976F-88AC-4318-B472-9136B57074C1}" dt="2020-12-28T21:07:47.197" v="2660" actId="1036"/>
          <ac:grpSpMkLst>
            <pc:docMk/>
            <pc:sldMk cId="1088198096" sldId="304"/>
            <ac:grpSpMk id="2" creationId="{60AE803D-8F24-4E00-BAE6-65C908DBE3A1}"/>
          </ac:grpSpMkLst>
        </pc:grpChg>
        <pc:grpChg chg="add del mod">
          <ac:chgData name="Ann Babich" userId="54195acbfdb23bfb" providerId="LiveId" clId="{0EF2976F-88AC-4318-B472-9136B57074C1}" dt="2020-12-28T21:03:48.778" v="2574" actId="478"/>
          <ac:grpSpMkLst>
            <pc:docMk/>
            <pc:sldMk cId="1088198096" sldId="304"/>
            <ac:grpSpMk id="7" creationId="{E1771BA3-57CB-4B35-9611-C092F6A29A62}"/>
          </ac:grpSpMkLst>
        </pc:grpChg>
        <pc:grpChg chg="mod">
          <ac:chgData name="Ann Babich" userId="54195acbfdb23bfb" providerId="LiveId" clId="{0EF2976F-88AC-4318-B472-9136B57074C1}" dt="2020-12-28T21:00:07.835" v="2527"/>
          <ac:grpSpMkLst>
            <pc:docMk/>
            <pc:sldMk cId="1088198096" sldId="304"/>
            <ac:grpSpMk id="8" creationId="{4B6F15C8-28C0-4023-A1CE-093DFCF6CC86}"/>
          </ac:grpSpMkLst>
        </pc:grpChg>
        <pc:grpChg chg="mod">
          <ac:chgData name="Ann Babich" userId="54195acbfdb23bfb" providerId="LiveId" clId="{0EF2976F-88AC-4318-B472-9136B57074C1}" dt="2020-12-28T21:00:07.835" v="2527"/>
          <ac:grpSpMkLst>
            <pc:docMk/>
            <pc:sldMk cId="1088198096" sldId="304"/>
            <ac:grpSpMk id="9" creationId="{AE10FB85-E75E-43EE-AF51-2882C16AC78F}"/>
          </ac:grpSpMkLst>
        </pc:grpChg>
        <pc:picChg chg="del">
          <ac:chgData name="Ann Babich" userId="54195acbfdb23bfb" providerId="LiveId" clId="{0EF2976F-88AC-4318-B472-9136B57074C1}" dt="2020-12-28T21:00:06.198" v="2526" actId="478"/>
          <ac:picMkLst>
            <pc:docMk/>
            <pc:sldMk cId="1088198096" sldId="304"/>
            <ac:picMk id="4" creationId="{17F78E63-A015-4F9C-8410-57F32A72916D}"/>
          </ac:picMkLst>
        </pc:picChg>
        <pc:picChg chg="del">
          <ac:chgData name="Ann Babich" userId="54195acbfdb23bfb" providerId="LiveId" clId="{0EF2976F-88AC-4318-B472-9136B57074C1}" dt="2020-12-28T21:00:06.198" v="2526" actId="478"/>
          <ac:picMkLst>
            <pc:docMk/>
            <pc:sldMk cId="1088198096" sldId="304"/>
            <ac:picMk id="6" creationId="{690238E6-3026-438C-9DFB-25A01FE73C8C}"/>
          </ac:picMkLst>
        </pc:picChg>
        <pc:picChg chg="mod">
          <ac:chgData name="Ann Babich" userId="54195acbfdb23bfb" providerId="LiveId" clId="{0EF2976F-88AC-4318-B472-9136B57074C1}" dt="2020-12-28T21:00:07.835" v="2527"/>
          <ac:picMkLst>
            <pc:docMk/>
            <pc:sldMk cId="1088198096" sldId="304"/>
            <ac:picMk id="12" creationId="{948A4A5F-3DE9-49CC-AEAC-BB9192DB7E6D}"/>
          </ac:picMkLst>
        </pc:picChg>
        <pc:picChg chg="mod">
          <ac:chgData name="Ann Babich" userId="54195acbfdb23bfb" providerId="LiveId" clId="{0EF2976F-88AC-4318-B472-9136B57074C1}" dt="2020-12-28T21:00:07.835" v="2527"/>
          <ac:picMkLst>
            <pc:docMk/>
            <pc:sldMk cId="1088198096" sldId="304"/>
            <ac:picMk id="14" creationId="{A54F5A5D-217C-45D8-9732-30221221744C}"/>
          </ac:picMkLst>
        </pc:picChg>
        <pc:picChg chg="add mod">
          <ac:chgData name="Ann Babich" userId="54195acbfdb23bfb" providerId="LiveId" clId="{0EF2976F-88AC-4318-B472-9136B57074C1}" dt="2020-12-28T21:07:43.219" v="2653" actId="164"/>
          <ac:picMkLst>
            <pc:docMk/>
            <pc:sldMk cId="1088198096" sldId="304"/>
            <ac:picMk id="15" creationId="{41D2AFB6-0243-4810-88F1-D8BC74587A20}"/>
          </ac:picMkLst>
        </pc:picChg>
        <pc:picChg chg="add mod">
          <ac:chgData name="Ann Babich" userId="54195acbfdb23bfb" providerId="LiveId" clId="{0EF2976F-88AC-4318-B472-9136B57074C1}" dt="2020-12-28T21:07:43.219" v="2653" actId="164"/>
          <ac:picMkLst>
            <pc:docMk/>
            <pc:sldMk cId="1088198096" sldId="304"/>
            <ac:picMk id="16" creationId="{E29DEBFF-7C54-4914-912A-405CFE20275E}"/>
          </ac:picMkLst>
        </pc:picChg>
        <pc:picChg chg="add mod">
          <ac:chgData name="Ann Babich" userId="54195acbfdb23bfb" providerId="LiveId" clId="{0EF2976F-88AC-4318-B472-9136B57074C1}" dt="2020-12-28T21:07:43.219" v="2653" actId="164"/>
          <ac:picMkLst>
            <pc:docMk/>
            <pc:sldMk cId="1088198096" sldId="304"/>
            <ac:picMk id="17" creationId="{2DAAE025-3BA8-4D58-9AF9-451DCBBD9162}"/>
          </ac:picMkLst>
        </pc:picChg>
        <pc:picChg chg="add mod">
          <ac:chgData name="Ann Babich" userId="54195acbfdb23bfb" providerId="LiveId" clId="{0EF2976F-88AC-4318-B472-9136B57074C1}" dt="2020-12-28T21:07:43.219" v="2653" actId="164"/>
          <ac:picMkLst>
            <pc:docMk/>
            <pc:sldMk cId="1088198096" sldId="304"/>
            <ac:picMk id="18" creationId="{554E9F61-16A3-4F6A-9A89-137677207923}"/>
          </ac:picMkLst>
        </pc:picChg>
        <pc:picChg chg="add mod">
          <ac:chgData name="Ann Babich" userId="54195acbfdb23bfb" providerId="LiveId" clId="{0EF2976F-88AC-4318-B472-9136B57074C1}" dt="2020-12-28T21:07:43.219" v="2653" actId="164"/>
          <ac:picMkLst>
            <pc:docMk/>
            <pc:sldMk cId="1088198096" sldId="304"/>
            <ac:picMk id="19" creationId="{30D7531D-1174-400A-9B9F-D054249E949E}"/>
          </ac:picMkLst>
        </pc:picChg>
        <pc:picChg chg="add mod">
          <ac:chgData name="Ann Babich" userId="54195acbfdb23bfb" providerId="LiveId" clId="{0EF2976F-88AC-4318-B472-9136B57074C1}" dt="2020-12-28T21:07:43.219" v="2653" actId="164"/>
          <ac:picMkLst>
            <pc:docMk/>
            <pc:sldMk cId="1088198096" sldId="304"/>
            <ac:picMk id="20" creationId="{7F2EA7BF-4316-49AF-9988-4C794823A3E6}"/>
          </ac:picMkLst>
        </pc:picChg>
      </pc:sldChg>
      <pc:sldChg chg="addSp delSp modSp add mod ord">
        <pc:chgData name="Ann Babich" userId="54195acbfdb23bfb" providerId="LiveId" clId="{0EF2976F-88AC-4318-B472-9136B57074C1}" dt="2020-12-28T21:17:56.546" v="2806" actId="1076"/>
        <pc:sldMkLst>
          <pc:docMk/>
          <pc:sldMk cId="2051021791" sldId="305"/>
        </pc:sldMkLst>
        <pc:spChg chg="mod">
          <ac:chgData name="Ann Babich" userId="54195acbfdb23bfb" providerId="LiveId" clId="{0EF2976F-88AC-4318-B472-9136B57074C1}" dt="2020-12-28T21:17:56.546" v="2806" actId="1076"/>
          <ac:spMkLst>
            <pc:docMk/>
            <pc:sldMk cId="2051021791" sldId="305"/>
            <ac:spMk id="10" creationId="{770A3D13-0EDB-421C-8D6E-96953ACB8F1B}"/>
          </ac:spMkLst>
        </pc:spChg>
        <pc:grpChg chg="del">
          <ac:chgData name="Ann Babich" userId="54195acbfdb23bfb" providerId="LiveId" clId="{0EF2976F-88AC-4318-B472-9136B57074C1}" dt="2020-12-28T21:14:22.709" v="2665" actId="478"/>
          <ac:grpSpMkLst>
            <pc:docMk/>
            <pc:sldMk cId="2051021791" sldId="305"/>
            <ac:grpSpMk id="9" creationId="{45C160EE-F996-4F9D-AA3B-653F0BE982E8}"/>
          </ac:grpSpMkLst>
        </pc:grpChg>
        <pc:picChg chg="del mod">
          <ac:chgData name="Ann Babich" userId="54195acbfdb23bfb" providerId="LiveId" clId="{0EF2976F-88AC-4318-B472-9136B57074C1}" dt="2020-12-28T21:16:27.350" v="2691" actId="478"/>
          <ac:picMkLst>
            <pc:docMk/>
            <pc:sldMk cId="2051021791" sldId="305"/>
            <ac:picMk id="3" creationId="{E1C52D77-0B82-4817-BD38-DF8FC09E25CE}"/>
          </ac:picMkLst>
        </pc:picChg>
        <pc:picChg chg="add mod">
          <ac:chgData name="Ann Babich" userId="54195acbfdb23bfb" providerId="LiveId" clId="{0EF2976F-88AC-4318-B472-9136B57074C1}" dt="2020-12-28T21:17:51.481" v="2805" actId="1076"/>
          <ac:picMkLst>
            <pc:docMk/>
            <pc:sldMk cId="2051021791" sldId="305"/>
            <ac:picMk id="4" creationId="{0A292A06-A46C-4B1D-AD17-B21C9558F3F6}"/>
          </ac:picMkLst>
        </pc:picChg>
        <pc:picChg chg="add mod">
          <ac:chgData name="Ann Babich" userId="54195acbfdb23bfb" providerId="LiveId" clId="{0EF2976F-88AC-4318-B472-9136B57074C1}" dt="2020-12-28T21:17:46.812" v="2803" actId="1440"/>
          <ac:picMkLst>
            <pc:docMk/>
            <pc:sldMk cId="2051021791" sldId="305"/>
            <ac:picMk id="6" creationId="{C5A48EF7-BC3E-41C9-A2DB-1EFF08780219}"/>
          </ac:picMkLst>
        </pc:picChg>
        <pc:picChg chg="del">
          <ac:chgData name="Ann Babich" userId="54195acbfdb23bfb" providerId="LiveId" clId="{0EF2976F-88AC-4318-B472-9136B57074C1}" dt="2020-12-28T21:16:29.040" v="2692" actId="478"/>
          <ac:picMkLst>
            <pc:docMk/>
            <pc:sldMk cId="2051021791" sldId="305"/>
            <ac:picMk id="7" creationId="{CDFA4643-39A1-4C23-BE60-C89B4DA2F9F6}"/>
          </ac:picMkLst>
        </pc:picChg>
      </pc:sldChg>
      <pc:sldChg chg="addSp delSp modSp add mod">
        <pc:chgData name="Ann Babich" userId="54195acbfdb23bfb" providerId="LiveId" clId="{0EF2976F-88AC-4318-B472-9136B57074C1}" dt="2020-12-28T21:33:56.344" v="2963" actId="1076"/>
        <pc:sldMkLst>
          <pc:docMk/>
          <pc:sldMk cId="403041761" sldId="306"/>
        </pc:sldMkLst>
        <pc:spChg chg="add mod">
          <ac:chgData name="Ann Babich" userId="54195acbfdb23bfb" providerId="LiveId" clId="{0EF2976F-88AC-4318-B472-9136B57074C1}" dt="2020-12-28T21:33:47.464" v="2962" actId="1036"/>
          <ac:spMkLst>
            <pc:docMk/>
            <pc:sldMk cId="403041761" sldId="306"/>
            <ac:spMk id="7" creationId="{A93C6E54-B2A5-4571-8886-2B2A3F7662B2}"/>
          </ac:spMkLst>
        </pc:spChg>
        <pc:spChg chg="mod">
          <ac:chgData name="Ann Babich" userId="54195acbfdb23bfb" providerId="LiveId" clId="{0EF2976F-88AC-4318-B472-9136B57074C1}" dt="2020-12-28T21:32:55.794" v="2946" actId="14100"/>
          <ac:spMkLst>
            <pc:docMk/>
            <pc:sldMk cId="403041761" sldId="306"/>
            <ac:spMk id="10" creationId="{770A3D13-0EDB-421C-8D6E-96953ACB8F1B}"/>
          </ac:spMkLst>
        </pc:spChg>
        <pc:graphicFrameChg chg="add del mod">
          <ac:chgData name="Ann Babich" userId="54195acbfdb23bfb" providerId="LiveId" clId="{0EF2976F-88AC-4318-B472-9136B57074C1}" dt="2020-12-28T21:32:11.035" v="2940"/>
          <ac:graphicFrameMkLst>
            <pc:docMk/>
            <pc:sldMk cId="403041761" sldId="306"/>
            <ac:graphicFrameMk id="5" creationId="{40D6633B-3C6F-43D9-B090-C15752D8E8CE}"/>
          </ac:graphicFrameMkLst>
        </pc:graphicFrameChg>
        <pc:graphicFrameChg chg="add del mod">
          <ac:chgData name="Ann Babich" userId="54195acbfdb23bfb" providerId="LiveId" clId="{0EF2976F-88AC-4318-B472-9136B57074C1}" dt="2020-12-28T21:32:19.882" v="2942"/>
          <ac:graphicFrameMkLst>
            <pc:docMk/>
            <pc:sldMk cId="403041761" sldId="306"/>
            <ac:graphicFrameMk id="8" creationId="{4CB7C7D4-A773-48EC-BEEC-7D4FA0324C1E}"/>
          </ac:graphicFrameMkLst>
        </pc:graphicFrameChg>
        <pc:picChg chg="add mod modCrop">
          <ac:chgData name="Ann Babich" userId="54195acbfdb23bfb" providerId="LiveId" clId="{0EF2976F-88AC-4318-B472-9136B57074C1}" dt="2020-12-28T21:33:24.692" v="2954" actId="1076"/>
          <ac:picMkLst>
            <pc:docMk/>
            <pc:sldMk cId="403041761" sldId="306"/>
            <ac:picMk id="3" creationId="{6B46B771-AB85-4D13-9BF9-CEA998F30D78}"/>
          </ac:picMkLst>
        </pc:picChg>
        <pc:picChg chg="del">
          <ac:chgData name="Ann Babich" userId="54195acbfdb23bfb" providerId="LiveId" clId="{0EF2976F-88AC-4318-B472-9136B57074C1}" dt="2020-12-28T21:20:04.568" v="2810" actId="478"/>
          <ac:picMkLst>
            <pc:docMk/>
            <pc:sldMk cId="403041761" sldId="306"/>
            <ac:picMk id="4" creationId="{0A292A06-A46C-4B1D-AD17-B21C9558F3F6}"/>
          </ac:picMkLst>
        </pc:picChg>
        <pc:picChg chg="del">
          <ac:chgData name="Ann Babich" userId="54195acbfdb23bfb" providerId="LiveId" clId="{0EF2976F-88AC-4318-B472-9136B57074C1}" dt="2020-12-28T21:20:04.568" v="2810" actId="478"/>
          <ac:picMkLst>
            <pc:docMk/>
            <pc:sldMk cId="403041761" sldId="306"/>
            <ac:picMk id="6" creationId="{C5A48EF7-BC3E-41C9-A2DB-1EFF08780219}"/>
          </ac:picMkLst>
        </pc:picChg>
        <pc:picChg chg="add mod">
          <ac:chgData name="Ann Babich" userId="54195acbfdb23bfb" providerId="LiveId" clId="{0EF2976F-88AC-4318-B472-9136B57074C1}" dt="2020-12-28T21:33:56.344" v="2963" actId="1076"/>
          <ac:picMkLst>
            <pc:docMk/>
            <pc:sldMk cId="403041761" sldId="306"/>
            <ac:picMk id="11" creationId="{31BF130D-85BC-4B08-A8DB-86F922928CB4}"/>
          </ac:picMkLst>
        </pc:picChg>
      </pc:sldChg>
      <pc:sldChg chg="addSp delSp modSp add mod">
        <pc:chgData name="Ann Babich" userId="54195acbfdb23bfb" providerId="LiveId" clId="{0EF2976F-88AC-4318-B472-9136B57074C1}" dt="2020-12-28T21:40:54.683" v="3040" actId="1038"/>
        <pc:sldMkLst>
          <pc:docMk/>
          <pc:sldMk cId="930206735" sldId="307"/>
        </pc:sldMkLst>
        <pc:spChg chg="del">
          <ac:chgData name="Ann Babich" userId="54195acbfdb23bfb" providerId="LiveId" clId="{0EF2976F-88AC-4318-B472-9136B57074C1}" dt="2020-12-28T21:36:16.651" v="2980" actId="478"/>
          <ac:spMkLst>
            <pc:docMk/>
            <pc:sldMk cId="930206735" sldId="307"/>
            <ac:spMk id="7" creationId="{A93C6E54-B2A5-4571-8886-2B2A3F7662B2}"/>
          </ac:spMkLst>
        </pc:spChg>
        <pc:spChg chg="add mod">
          <ac:chgData name="Ann Babich" userId="54195acbfdb23bfb" providerId="LiveId" clId="{0EF2976F-88AC-4318-B472-9136B57074C1}" dt="2020-12-28T21:39:47.579" v="3027" actId="1035"/>
          <ac:spMkLst>
            <pc:docMk/>
            <pc:sldMk cId="930206735" sldId="307"/>
            <ac:spMk id="8" creationId="{95AFDE67-79C1-4ECE-B542-242EECF28FFD}"/>
          </ac:spMkLst>
        </pc:spChg>
        <pc:spChg chg="del">
          <ac:chgData name="Ann Babich" userId="54195acbfdb23bfb" providerId="LiveId" clId="{0EF2976F-88AC-4318-B472-9136B57074C1}" dt="2020-12-28T21:34:27.791" v="2965" actId="478"/>
          <ac:spMkLst>
            <pc:docMk/>
            <pc:sldMk cId="930206735" sldId="307"/>
            <ac:spMk id="10" creationId="{770A3D13-0EDB-421C-8D6E-96953ACB8F1B}"/>
          </ac:spMkLst>
        </pc:spChg>
        <pc:spChg chg="add del">
          <ac:chgData name="Ann Babich" userId="54195acbfdb23bfb" providerId="LiveId" clId="{0EF2976F-88AC-4318-B472-9136B57074C1}" dt="2020-12-28T21:39:27.581" v="2984" actId="22"/>
          <ac:spMkLst>
            <pc:docMk/>
            <pc:sldMk cId="930206735" sldId="307"/>
            <ac:spMk id="12" creationId="{7475B0CF-45AD-47D4-B08D-B92B7ECBAF1E}"/>
          </ac:spMkLst>
        </pc:spChg>
        <pc:picChg chg="del">
          <ac:chgData name="Ann Babich" userId="54195acbfdb23bfb" providerId="LiveId" clId="{0EF2976F-88AC-4318-B472-9136B57074C1}" dt="2020-12-28T21:34:27.791" v="2965" actId="478"/>
          <ac:picMkLst>
            <pc:docMk/>
            <pc:sldMk cId="930206735" sldId="307"/>
            <ac:picMk id="3" creationId="{6B46B771-AB85-4D13-9BF9-CEA998F30D78}"/>
          </ac:picMkLst>
        </pc:picChg>
        <pc:picChg chg="add mod">
          <ac:chgData name="Ann Babich" userId="54195acbfdb23bfb" providerId="LiveId" clId="{0EF2976F-88AC-4318-B472-9136B57074C1}" dt="2020-12-28T21:40:54.683" v="3040" actId="1038"/>
          <ac:picMkLst>
            <pc:docMk/>
            <pc:sldMk cId="930206735" sldId="307"/>
            <ac:picMk id="6" creationId="{9457E742-6ADE-4A55-BCDF-6AB80373BEBF}"/>
          </ac:picMkLst>
        </pc:picChg>
        <pc:picChg chg="del">
          <ac:chgData name="Ann Babich" userId="54195acbfdb23bfb" providerId="LiveId" clId="{0EF2976F-88AC-4318-B472-9136B57074C1}" dt="2020-12-28T21:34:27.791" v="2965" actId="478"/>
          <ac:picMkLst>
            <pc:docMk/>
            <pc:sldMk cId="930206735" sldId="307"/>
            <ac:picMk id="11" creationId="{31BF130D-85BC-4B08-A8DB-86F922928CB4}"/>
          </ac:picMkLst>
        </pc:picChg>
      </pc:sldChg>
      <pc:sldChg chg="addSp delSp modSp add mod">
        <pc:chgData name="Ann Babich" userId="54195acbfdb23bfb" providerId="LiveId" clId="{0EF2976F-88AC-4318-B472-9136B57074C1}" dt="2020-12-28T21:46:54.242" v="3102" actId="1076"/>
        <pc:sldMkLst>
          <pc:docMk/>
          <pc:sldMk cId="1754847097" sldId="308"/>
        </pc:sldMkLst>
        <pc:spChg chg="del">
          <ac:chgData name="Ann Babich" userId="54195acbfdb23bfb" providerId="LiveId" clId="{0EF2976F-88AC-4318-B472-9136B57074C1}" dt="2020-12-28T21:42:38.399" v="3052" actId="478"/>
          <ac:spMkLst>
            <pc:docMk/>
            <pc:sldMk cId="1754847097" sldId="308"/>
            <ac:spMk id="8" creationId="{95AFDE67-79C1-4ECE-B542-242EECF28FFD}"/>
          </ac:spMkLst>
        </pc:spChg>
        <pc:spChg chg="mod">
          <ac:chgData name="Ann Babich" userId="54195acbfdb23bfb" providerId="LiveId" clId="{0EF2976F-88AC-4318-B472-9136B57074C1}" dt="2020-12-28T21:42:31.312" v="3050"/>
          <ac:spMkLst>
            <pc:docMk/>
            <pc:sldMk cId="1754847097" sldId="308"/>
            <ac:spMk id="58" creationId="{00000000-0000-0000-0000-000000000000}"/>
          </ac:spMkLst>
        </pc:spChg>
        <pc:picChg chg="add mod">
          <ac:chgData name="Ann Babich" userId="54195acbfdb23bfb" providerId="LiveId" clId="{0EF2976F-88AC-4318-B472-9136B57074C1}" dt="2020-12-28T21:46:28.422" v="3097" actId="1076"/>
          <ac:picMkLst>
            <pc:docMk/>
            <pc:sldMk cId="1754847097" sldId="308"/>
            <ac:picMk id="3" creationId="{59F1FE5C-E3C5-462F-9E4D-6B996857A00E}"/>
          </ac:picMkLst>
        </pc:picChg>
        <pc:picChg chg="add mod">
          <ac:chgData name="Ann Babich" userId="54195acbfdb23bfb" providerId="LiveId" clId="{0EF2976F-88AC-4318-B472-9136B57074C1}" dt="2020-12-28T21:46:54.242" v="3102" actId="1076"/>
          <ac:picMkLst>
            <pc:docMk/>
            <pc:sldMk cId="1754847097" sldId="308"/>
            <ac:picMk id="5" creationId="{6D794D42-8D81-4AC3-80A4-25AA56D1B0ED}"/>
          </ac:picMkLst>
        </pc:picChg>
        <pc:picChg chg="del">
          <ac:chgData name="Ann Babich" userId="54195acbfdb23bfb" providerId="LiveId" clId="{0EF2976F-88AC-4318-B472-9136B57074C1}" dt="2020-12-28T21:42:35.559" v="3051" actId="478"/>
          <ac:picMkLst>
            <pc:docMk/>
            <pc:sldMk cId="1754847097" sldId="308"/>
            <ac:picMk id="6" creationId="{9457E742-6ADE-4A55-BCDF-6AB80373BEBF}"/>
          </ac:picMkLst>
        </pc:picChg>
        <pc:picChg chg="add mod">
          <ac:chgData name="Ann Babich" userId="54195acbfdb23bfb" providerId="LiveId" clId="{0EF2976F-88AC-4318-B472-9136B57074C1}" dt="2020-12-28T21:46:50.199" v="3101" actId="1076"/>
          <ac:picMkLst>
            <pc:docMk/>
            <pc:sldMk cId="1754847097" sldId="308"/>
            <ac:picMk id="9" creationId="{D58887AC-8335-42BB-9C0D-A302309CE6D3}"/>
          </ac:picMkLst>
        </pc:picChg>
        <pc:picChg chg="add mod">
          <ac:chgData name="Ann Babich" userId="54195acbfdb23bfb" providerId="LiveId" clId="{0EF2976F-88AC-4318-B472-9136B57074C1}" dt="2020-12-28T21:46:46.269" v="3100" actId="1076"/>
          <ac:picMkLst>
            <pc:docMk/>
            <pc:sldMk cId="1754847097" sldId="308"/>
            <ac:picMk id="11" creationId="{5F61BD08-C022-4096-82EF-B879D7FA50C9}"/>
          </ac:picMkLst>
        </pc:picChg>
        <pc:picChg chg="add mod">
          <ac:chgData name="Ann Babich" userId="54195acbfdb23bfb" providerId="LiveId" clId="{0EF2976F-88AC-4318-B472-9136B57074C1}" dt="2020-12-28T21:46:21.952" v="3096" actId="1076"/>
          <ac:picMkLst>
            <pc:docMk/>
            <pc:sldMk cId="1754847097" sldId="308"/>
            <ac:picMk id="13" creationId="{81D24985-1713-4AEF-B225-EEA57790C32E}"/>
          </ac:picMkLst>
        </pc:picChg>
      </pc:sldChg>
      <pc:sldChg chg="add del">
        <pc:chgData name="Ann Babich" userId="54195acbfdb23bfb" providerId="LiveId" clId="{0EF2976F-88AC-4318-B472-9136B57074C1}" dt="2020-12-28T21:41:46.825" v="3042" actId="47"/>
        <pc:sldMkLst>
          <pc:docMk/>
          <pc:sldMk cId="3113430004" sldId="308"/>
        </pc:sldMkLst>
      </pc:sldChg>
      <pc:sldChg chg="addSp delSp modSp add mod">
        <pc:chgData name="Ann Babich" userId="54195acbfdb23bfb" providerId="LiveId" clId="{0EF2976F-88AC-4318-B472-9136B57074C1}" dt="2020-12-28T21:50:06.188" v="3145" actId="1036"/>
        <pc:sldMkLst>
          <pc:docMk/>
          <pc:sldMk cId="510050679" sldId="309"/>
        </pc:sldMkLst>
        <pc:spChg chg="add mod">
          <ac:chgData name="Ann Babich" userId="54195acbfdb23bfb" providerId="LiveId" clId="{0EF2976F-88AC-4318-B472-9136B57074C1}" dt="2020-12-28T21:49:18.223" v="3132" actId="1076"/>
          <ac:spMkLst>
            <pc:docMk/>
            <pc:sldMk cId="510050679" sldId="309"/>
            <ac:spMk id="10" creationId="{F112E61C-EEEE-49F8-987E-D1FFEBF72F90}"/>
          </ac:spMkLst>
        </pc:spChg>
        <pc:picChg chg="del">
          <ac:chgData name="Ann Babich" userId="54195acbfdb23bfb" providerId="LiveId" clId="{0EF2976F-88AC-4318-B472-9136B57074C1}" dt="2020-12-28T21:47:26.002" v="3104" actId="478"/>
          <ac:picMkLst>
            <pc:docMk/>
            <pc:sldMk cId="510050679" sldId="309"/>
            <ac:picMk id="3" creationId="{59F1FE5C-E3C5-462F-9E4D-6B996857A00E}"/>
          </ac:picMkLst>
        </pc:picChg>
        <pc:picChg chg="del">
          <ac:chgData name="Ann Babich" userId="54195acbfdb23bfb" providerId="LiveId" clId="{0EF2976F-88AC-4318-B472-9136B57074C1}" dt="2020-12-28T21:47:26.002" v="3104" actId="478"/>
          <ac:picMkLst>
            <pc:docMk/>
            <pc:sldMk cId="510050679" sldId="309"/>
            <ac:picMk id="5" creationId="{6D794D42-8D81-4AC3-80A4-25AA56D1B0ED}"/>
          </ac:picMkLst>
        </pc:picChg>
        <pc:picChg chg="del">
          <ac:chgData name="Ann Babich" userId="54195acbfdb23bfb" providerId="LiveId" clId="{0EF2976F-88AC-4318-B472-9136B57074C1}" dt="2020-12-28T21:47:26.002" v="3104" actId="478"/>
          <ac:picMkLst>
            <pc:docMk/>
            <pc:sldMk cId="510050679" sldId="309"/>
            <ac:picMk id="9" creationId="{D58887AC-8335-42BB-9C0D-A302309CE6D3}"/>
          </ac:picMkLst>
        </pc:picChg>
        <pc:picChg chg="del">
          <ac:chgData name="Ann Babich" userId="54195acbfdb23bfb" providerId="LiveId" clId="{0EF2976F-88AC-4318-B472-9136B57074C1}" dt="2020-12-28T21:47:26.002" v="3104" actId="478"/>
          <ac:picMkLst>
            <pc:docMk/>
            <pc:sldMk cId="510050679" sldId="309"/>
            <ac:picMk id="11" creationId="{5F61BD08-C022-4096-82EF-B879D7FA50C9}"/>
          </ac:picMkLst>
        </pc:picChg>
        <pc:picChg chg="add mod">
          <ac:chgData name="Ann Babich" userId="54195acbfdb23bfb" providerId="LiveId" clId="{0EF2976F-88AC-4318-B472-9136B57074C1}" dt="2020-12-28T21:49:36.204" v="3134" actId="1076"/>
          <ac:picMkLst>
            <pc:docMk/>
            <pc:sldMk cId="510050679" sldId="309"/>
            <ac:picMk id="12" creationId="{AE60626F-1A5C-4406-8FB8-19419259E8F5}"/>
          </ac:picMkLst>
        </pc:picChg>
        <pc:picChg chg="del">
          <ac:chgData name="Ann Babich" userId="54195acbfdb23bfb" providerId="LiveId" clId="{0EF2976F-88AC-4318-B472-9136B57074C1}" dt="2020-12-28T21:47:26.002" v="3104" actId="478"/>
          <ac:picMkLst>
            <pc:docMk/>
            <pc:sldMk cId="510050679" sldId="309"/>
            <ac:picMk id="13" creationId="{81D24985-1713-4AEF-B225-EEA57790C32E}"/>
          </ac:picMkLst>
        </pc:picChg>
        <pc:picChg chg="add mod">
          <ac:chgData name="Ann Babich" userId="54195acbfdb23bfb" providerId="LiveId" clId="{0EF2976F-88AC-4318-B472-9136B57074C1}" dt="2020-12-28T21:49:43.334" v="3136" actId="1076"/>
          <ac:picMkLst>
            <pc:docMk/>
            <pc:sldMk cId="510050679" sldId="309"/>
            <ac:picMk id="14" creationId="{C3E36C14-2D51-4BD0-9381-A500458199E5}"/>
          </ac:picMkLst>
        </pc:picChg>
        <pc:picChg chg="add mod">
          <ac:chgData name="Ann Babich" userId="54195acbfdb23bfb" providerId="LiveId" clId="{0EF2976F-88AC-4318-B472-9136B57074C1}" dt="2020-12-28T21:49:47.549" v="3138" actId="1076"/>
          <ac:picMkLst>
            <pc:docMk/>
            <pc:sldMk cId="510050679" sldId="309"/>
            <ac:picMk id="15" creationId="{C6003565-E6EF-4470-9C2D-F15F8116D89E}"/>
          </ac:picMkLst>
        </pc:picChg>
        <pc:picChg chg="add mod">
          <ac:chgData name="Ann Babich" userId="54195acbfdb23bfb" providerId="LiveId" clId="{0EF2976F-88AC-4318-B472-9136B57074C1}" dt="2020-12-28T21:49:53.168" v="3140" actId="1076"/>
          <ac:picMkLst>
            <pc:docMk/>
            <pc:sldMk cId="510050679" sldId="309"/>
            <ac:picMk id="16" creationId="{20155E54-E00A-4002-BD1A-D2A410DF5161}"/>
          </ac:picMkLst>
        </pc:picChg>
        <pc:picChg chg="add mod">
          <ac:chgData name="Ann Babich" userId="54195acbfdb23bfb" providerId="LiveId" clId="{0EF2976F-88AC-4318-B472-9136B57074C1}" dt="2020-12-28T21:49:59.521" v="3142" actId="1076"/>
          <ac:picMkLst>
            <pc:docMk/>
            <pc:sldMk cId="510050679" sldId="309"/>
            <ac:picMk id="17" creationId="{F96DFBE4-CC96-4227-8D89-9AF72E460244}"/>
          </ac:picMkLst>
        </pc:picChg>
        <pc:picChg chg="add mod">
          <ac:chgData name="Ann Babich" userId="54195acbfdb23bfb" providerId="LiveId" clId="{0EF2976F-88AC-4318-B472-9136B57074C1}" dt="2020-12-28T21:50:06.188" v="3145" actId="1036"/>
          <ac:picMkLst>
            <pc:docMk/>
            <pc:sldMk cId="510050679" sldId="309"/>
            <ac:picMk id="18" creationId="{5F6CC25C-CBBB-4E09-8FDD-4D9BA34024BD}"/>
          </ac:picMkLst>
        </pc:picChg>
      </pc:sldChg>
      <pc:sldChg chg="addSp delSp modSp add mod">
        <pc:chgData name="Ann Babich" userId="54195acbfdb23bfb" providerId="LiveId" clId="{0EF2976F-88AC-4318-B472-9136B57074C1}" dt="2020-12-28T22:00:54.388" v="3239" actId="14100"/>
        <pc:sldMkLst>
          <pc:docMk/>
          <pc:sldMk cId="92564665" sldId="310"/>
        </pc:sldMkLst>
        <pc:spChg chg="del mod">
          <ac:chgData name="Ann Babich" userId="54195acbfdb23bfb" providerId="LiveId" clId="{0EF2976F-88AC-4318-B472-9136B57074C1}" dt="2020-12-28T21:55:11.398" v="3155" actId="478"/>
          <ac:spMkLst>
            <pc:docMk/>
            <pc:sldMk cId="92564665" sldId="310"/>
            <ac:spMk id="10" creationId="{F112E61C-EEEE-49F8-987E-D1FFEBF72F90}"/>
          </ac:spMkLst>
        </pc:spChg>
        <pc:spChg chg="add del mod">
          <ac:chgData name="Ann Babich" userId="54195acbfdb23bfb" providerId="LiveId" clId="{0EF2976F-88AC-4318-B472-9136B57074C1}" dt="2020-12-28T21:56:45.454" v="3201" actId="478"/>
          <ac:spMkLst>
            <pc:docMk/>
            <pc:sldMk cId="92564665" sldId="310"/>
            <ac:spMk id="11" creationId="{EE27037D-2DCC-4B68-8582-38EA7D848F49}"/>
          </ac:spMkLst>
        </pc:spChg>
        <pc:spChg chg="add mod">
          <ac:chgData name="Ann Babich" userId="54195acbfdb23bfb" providerId="LiveId" clId="{0EF2976F-88AC-4318-B472-9136B57074C1}" dt="2020-12-28T22:00:32.077" v="3235" actId="1076"/>
          <ac:spMkLst>
            <pc:docMk/>
            <pc:sldMk cId="92564665" sldId="310"/>
            <ac:spMk id="13" creationId="{EA7F2731-48E3-452C-A437-376A51CAAF4B}"/>
          </ac:spMkLst>
        </pc:spChg>
        <pc:spChg chg="mod">
          <ac:chgData name="Ann Babich" userId="54195acbfdb23bfb" providerId="LiveId" clId="{0EF2976F-88AC-4318-B472-9136B57074C1}" dt="2020-12-28T21:54:26.608" v="3150" actId="6549"/>
          <ac:spMkLst>
            <pc:docMk/>
            <pc:sldMk cId="92564665" sldId="310"/>
            <ac:spMk id="58" creationId="{00000000-0000-0000-0000-000000000000}"/>
          </ac:spMkLst>
        </pc:spChg>
        <pc:picChg chg="add mod">
          <ac:chgData name="Ann Babich" userId="54195acbfdb23bfb" providerId="LiveId" clId="{0EF2976F-88AC-4318-B472-9136B57074C1}" dt="2020-12-28T22:00:44.586" v="3238" actId="1440"/>
          <ac:picMkLst>
            <pc:docMk/>
            <pc:sldMk cId="92564665" sldId="310"/>
            <ac:picMk id="4" creationId="{4ECDB4A2-5292-4EE7-AC37-0F69B3E60EAF}"/>
          </ac:picMkLst>
        </pc:picChg>
        <pc:picChg chg="add mod">
          <ac:chgData name="Ann Babich" userId="54195acbfdb23bfb" providerId="LiveId" clId="{0EF2976F-88AC-4318-B472-9136B57074C1}" dt="2020-12-28T22:00:44.586" v="3238" actId="1440"/>
          <ac:picMkLst>
            <pc:docMk/>
            <pc:sldMk cId="92564665" sldId="310"/>
            <ac:picMk id="6" creationId="{0F2EE55E-B68A-4349-8EC8-33049F7DD7D4}"/>
          </ac:picMkLst>
        </pc:picChg>
        <pc:picChg chg="add mod modCrop">
          <ac:chgData name="Ann Babich" userId="54195acbfdb23bfb" providerId="LiveId" clId="{0EF2976F-88AC-4318-B472-9136B57074C1}" dt="2020-12-28T22:00:54.388" v="3239" actId="14100"/>
          <ac:picMkLst>
            <pc:docMk/>
            <pc:sldMk cId="92564665" sldId="310"/>
            <ac:picMk id="8" creationId="{AA431A60-46C7-4655-A988-78938E0F3431}"/>
          </ac:picMkLst>
        </pc:picChg>
        <pc:picChg chg="del">
          <ac:chgData name="Ann Babich" userId="54195acbfdb23bfb" providerId="LiveId" clId="{0EF2976F-88AC-4318-B472-9136B57074C1}" dt="2020-12-28T21:55:20.522" v="3157" actId="478"/>
          <ac:picMkLst>
            <pc:docMk/>
            <pc:sldMk cId="92564665" sldId="310"/>
            <ac:picMk id="12" creationId="{AE60626F-1A5C-4406-8FB8-19419259E8F5}"/>
          </ac:picMkLst>
        </pc:picChg>
        <pc:picChg chg="del">
          <ac:chgData name="Ann Babich" userId="54195acbfdb23bfb" providerId="LiveId" clId="{0EF2976F-88AC-4318-B472-9136B57074C1}" dt="2020-12-28T21:55:20.522" v="3157" actId="478"/>
          <ac:picMkLst>
            <pc:docMk/>
            <pc:sldMk cId="92564665" sldId="310"/>
            <ac:picMk id="14" creationId="{C3E36C14-2D51-4BD0-9381-A500458199E5}"/>
          </ac:picMkLst>
        </pc:picChg>
        <pc:picChg chg="del">
          <ac:chgData name="Ann Babich" userId="54195acbfdb23bfb" providerId="LiveId" clId="{0EF2976F-88AC-4318-B472-9136B57074C1}" dt="2020-12-28T21:55:20.522" v="3157" actId="478"/>
          <ac:picMkLst>
            <pc:docMk/>
            <pc:sldMk cId="92564665" sldId="310"/>
            <ac:picMk id="15" creationId="{C6003565-E6EF-4470-9C2D-F15F8116D89E}"/>
          </ac:picMkLst>
        </pc:picChg>
        <pc:picChg chg="del">
          <ac:chgData name="Ann Babich" userId="54195acbfdb23bfb" providerId="LiveId" clId="{0EF2976F-88AC-4318-B472-9136B57074C1}" dt="2020-12-28T21:55:20.522" v="3157" actId="478"/>
          <ac:picMkLst>
            <pc:docMk/>
            <pc:sldMk cId="92564665" sldId="310"/>
            <ac:picMk id="16" creationId="{20155E54-E00A-4002-BD1A-D2A410DF5161}"/>
          </ac:picMkLst>
        </pc:picChg>
        <pc:picChg chg="del">
          <ac:chgData name="Ann Babich" userId="54195acbfdb23bfb" providerId="LiveId" clId="{0EF2976F-88AC-4318-B472-9136B57074C1}" dt="2020-12-28T21:55:20.522" v="3157" actId="478"/>
          <ac:picMkLst>
            <pc:docMk/>
            <pc:sldMk cId="92564665" sldId="310"/>
            <ac:picMk id="17" creationId="{F96DFBE4-CC96-4227-8D89-9AF72E460244}"/>
          </ac:picMkLst>
        </pc:picChg>
        <pc:picChg chg="del">
          <ac:chgData name="Ann Babich" userId="54195acbfdb23bfb" providerId="LiveId" clId="{0EF2976F-88AC-4318-B472-9136B57074C1}" dt="2020-12-28T21:55:20.522" v="3157" actId="478"/>
          <ac:picMkLst>
            <pc:docMk/>
            <pc:sldMk cId="92564665" sldId="310"/>
            <ac:picMk id="18" creationId="{5F6CC25C-CBBB-4E09-8FDD-4D9BA34024BD}"/>
          </ac:picMkLst>
        </pc:picChg>
        <pc:picChg chg="add mod modCrop">
          <ac:chgData name="Ann Babich" userId="54195acbfdb23bfb" providerId="LiveId" clId="{0EF2976F-88AC-4318-B472-9136B57074C1}" dt="2020-12-28T22:00:54.388" v="3239" actId="14100"/>
          <ac:picMkLst>
            <pc:docMk/>
            <pc:sldMk cId="92564665" sldId="310"/>
            <ac:picMk id="19" creationId="{48AF1B51-378A-44D6-A459-E7EF4AAE0528}"/>
          </ac:picMkLst>
        </pc:picChg>
        <pc:picChg chg="add mod">
          <ac:chgData name="Ann Babich" userId="54195acbfdb23bfb" providerId="LiveId" clId="{0EF2976F-88AC-4318-B472-9136B57074C1}" dt="2020-12-28T22:00:54.388" v="3239" actId="14100"/>
          <ac:picMkLst>
            <pc:docMk/>
            <pc:sldMk cId="92564665" sldId="310"/>
            <ac:picMk id="21" creationId="{458A5C00-7437-4F09-8DD4-B126B1FA6145}"/>
          </ac:picMkLst>
        </pc:picChg>
      </pc:sldChg>
      <pc:sldChg chg="addSp delSp modSp add mod">
        <pc:chgData name="Ann Babich" userId="54195acbfdb23bfb" providerId="LiveId" clId="{0EF2976F-88AC-4318-B472-9136B57074C1}" dt="2020-12-28T22:14:35.237" v="3716" actId="1076"/>
        <pc:sldMkLst>
          <pc:docMk/>
          <pc:sldMk cId="3802546584" sldId="311"/>
        </pc:sldMkLst>
        <pc:spChg chg="add mod">
          <ac:chgData name="Ann Babich" userId="54195acbfdb23bfb" providerId="LiveId" clId="{0EF2976F-88AC-4318-B472-9136B57074C1}" dt="2020-12-28T22:14:23.494" v="3713" actId="1035"/>
          <ac:spMkLst>
            <pc:docMk/>
            <pc:sldMk cId="3802546584" sldId="311"/>
            <ac:spMk id="10" creationId="{B3DF6E43-C18F-4B99-8FEA-140DDCBF8F41}"/>
          </ac:spMkLst>
        </pc:spChg>
        <pc:spChg chg="mod">
          <ac:chgData name="Ann Babich" userId="54195acbfdb23bfb" providerId="LiveId" clId="{0EF2976F-88AC-4318-B472-9136B57074C1}" dt="2020-12-28T22:14:23.494" v="3713" actId="1035"/>
          <ac:spMkLst>
            <pc:docMk/>
            <pc:sldMk cId="3802546584" sldId="311"/>
            <ac:spMk id="13" creationId="{EA7F2731-48E3-452C-A437-376A51CAAF4B}"/>
          </ac:spMkLst>
        </pc:spChg>
        <pc:picChg chg="del">
          <ac:chgData name="Ann Babich" userId="54195acbfdb23bfb" providerId="LiveId" clId="{0EF2976F-88AC-4318-B472-9136B57074C1}" dt="2020-12-28T22:01:58.865" v="3241" actId="478"/>
          <ac:picMkLst>
            <pc:docMk/>
            <pc:sldMk cId="3802546584" sldId="311"/>
            <ac:picMk id="4" creationId="{4ECDB4A2-5292-4EE7-AC37-0F69B3E60EAF}"/>
          </ac:picMkLst>
        </pc:picChg>
        <pc:picChg chg="add mod">
          <ac:chgData name="Ann Babich" userId="54195acbfdb23bfb" providerId="LiveId" clId="{0EF2976F-88AC-4318-B472-9136B57074C1}" dt="2020-12-28T22:14:35.237" v="3716" actId="1076"/>
          <ac:picMkLst>
            <pc:docMk/>
            <pc:sldMk cId="3802546584" sldId="311"/>
            <ac:picMk id="5" creationId="{AE49D6D9-BEC2-41C1-9802-0A935078784B}"/>
          </ac:picMkLst>
        </pc:picChg>
        <pc:picChg chg="del">
          <ac:chgData name="Ann Babich" userId="54195acbfdb23bfb" providerId="LiveId" clId="{0EF2976F-88AC-4318-B472-9136B57074C1}" dt="2020-12-28T22:01:58.865" v="3241" actId="478"/>
          <ac:picMkLst>
            <pc:docMk/>
            <pc:sldMk cId="3802546584" sldId="311"/>
            <ac:picMk id="6" creationId="{0F2EE55E-B68A-4349-8EC8-33049F7DD7D4}"/>
          </ac:picMkLst>
        </pc:picChg>
        <pc:picChg chg="del">
          <ac:chgData name="Ann Babich" userId="54195acbfdb23bfb" providerId="LiveId" clId="{0EF2976F-88AC-4318-B472-9136B57074C1}" dt="2020-12-28T22:01:58.865" v="3241" actId="478"/>
          <ac:picMkLst>
            <pc:docMk/>
            <pc:sldMk cId="3802546584" sldId="311"/>
            <ac:picMk id="8" creationId="{AA431A60-46C7-4655-A988-78938E0F3431}"/>
          </ac:picMkLst>
        </pc:picChg>
        <pc:picChg chg="del">
          <ac:chgData name="Ann Babich" userId="54195acbfdb23bfb" providerId="LiveId" clId="{0EF2976F-88AC-4318-B472-9136B57074C1}" dt="2020-12-28T22:01:58.865" v="3241" actId="478"/>
          <ac:picMkLst>
            <pc:docMk/>
            <pc:sldMk cId="3802546584" sldId="311"/>
            <ac:picMk id="19" creationId="{48AF1B51-378A-44D6-A459-E7EF4AAE0528}"/>
          </ac:picMkLst>
        </pc:picChg>
        <pc:picChg chg="del">
          <ac:chgData name="Ann Babich" userId="54195acbfdb23bfb" providerId="LiveId" clId="{0EF2976F-88AC-4318-B472-9136B57074C1}" dt="2020-12-28T22:01:58.865" v="3241" actId="478"/>
          <ac:picMkLst>
            <pc:docMk/>
            <pc:sldMk cId="3802546584" sldId="311"/>
            <ac:picMk id="21" creationId="{458A5C00-7437-4F09-8DD4-B126B1FA6145}"/>
          </ac:picMkLst>
        </pc:picChg>
      </pc:sldChg>
      <pc:sldChg chg="add del">
        <pc:chgData name="Ann Babich" userId="54195acbfdb23bfb" providerId="LiveId" clId="{0EF2976F-88AC-4318-B472-9136B57074C1}" dt="2020-12-28T22:15:17.540" v="3721" actId="47"/>
        <pc:sldMkLst>
          <pc:docMk/>
          <pc:sldMk cId="340621753" sldId="312"/>
        </pc:sldMkLst>
      </pc:sldChg>
      <pc:sldChg chg="addSp delSp modSp add mod ord">
        <pc:chgData name="Ann Babich" userId="54195acbfdb23bfb" providerId="LiveId" clId="{0EF2976F-88AC-4318-B472-9136B57074C1}" dt="2020-12-28T22:23:40.631" v="3790" actId="1076"/>
        <pc:sldMkLst>
          <pc:docMk/>
          <pc:sldMk cId="2496983750" sldId="313"/>
        </pc:sldMkLst>
        <pc:spChg chg="add mod">
          <ac:chgData name="Ann Babich" userId="54195acbfdb23bfb" providerId="LiveId" clId="{0EF2976F-88AC-4318-B472-9136B57074C1}" dt="2020-12-28T22:19:43.084" v="3753" actId="20577"/>
          <ac:spMkLst>
            <pc:docMk/>
            <pc:sldMk cId="2496983750" sldId="313"/>
            <ac:spMk id="10" creationId="{549F494C-F252-4EDC-A7BF-FE94D41E0166}"/>
          </ac:spMkLst>
        </pc:spChg>
        <pc:spChg chg="mod">
          <ac:chgData name="Ann Babich" userId="54195acbfdb23bfb" providerId="LiveId" clId="{0EF2976F-88AC-4318-B472-9136B57074C1}" dt="2020-12-28T22:22:20.986" v="3786" actId="1076"/>
          <ac:spMkLst>
            <pc:docMk/>
            <pc:sldMk cId="2496983750" sldId="313"/>
            <ac:spMk id="13" creationId="{EA7F2731-48E3-452C-A437-376A51CAAF4B}"/>
          </ac:spMkLst>
        </pc:spChg>
        <pc:spChg chg="add mod">
          <ac:chgData name="Ann Babich" userId="54195acbfdb23bfb" providerId="LiveId" clId="{0EF2976F-88AC-4318-B472-9136B57074C1}" dt="2020-12-28T22:22:30.891" v="3787" actId="1076"/>
          <ac:spMkLst>
            <pc:docMk/>
            <pc:sldMk cId="2496983750" sldId="313"/>
            <ac:spMk id="14" creationId="{92BE0CFE-2E07-4FBE-B700-64346D74F0C9}"/>
          </ac:spMkLst>
        </pc:spChg>
        <pc:picChg chg="del">
          <ac:chgData name="Ann Babich" userId="54195acbfdb23bfb" providerId="LiveId" clId="{0EF2976F-88AC-4318-B472-9136B57074C1}" dt="2020-12-28T22:16:38.531" v="3739" actId="478"/>
          <ac:picMkLst>
            <pc:docMk/>
            <pc:sldMk cId="2496983750" sldId="313"/>
            <ac:picMk id="4" creationId="{4ECDB4A2-5292-4EE7-AC37-0F69B3E60EAF}"/>
          </ac:picMkLst>
        </pc:picChg>
        <pc:picChg chg="add mod">
          <ac:chgData name="Ann Babich" userId="54195acbfdb23bfb" providerId="LiveId" clId="{0EF2976F-88AC-4318-B472-9136B57074C1}" dt="2020-12-28T22:23:40.631" v="3790" actId="1076"/>
          <ac:picMkLst>
            <pc:docMk/>
            <pc:sldMk cId="2496983750" sldId="313"/>
            <ac:picMk id="5" creationId="{ACFA7EB0-9AB9-4A87-B506-B0288607E859}"/>
          </ac:picMkLst>
        </pc:picChg>
        <pc:picChg chg="del">
          <ac:chgData name="Ann Babich" userId="54195acbfdb23bfb" providerId="LiveId" clId="{0EF2976F-88AC-4318-B472-9136B57074C1}" dt="2020-12-28T22:15:21.505" v="3722" actId="478"/>
          <ac:picMkLst>
            <pc:docMk/>
            <pc:sldMk cId="2496983750" sldId="313"/>
            <ac:picMk id="6" creationId="{0F2EE55E-B68A-4349-8EC8-33049F7DD7D4}"/>
          </ac:picMkLst>
        </pc:picChg>
        <pc:picChg chg="del">
          <ac:chgData name="Ann Babich" userId="54195acbfdb23bfb" providerId="LiveId" clId="{0EF2976F-88AC-4318-B472-9136B57074C1}" dt="2020-12-28T22:16:38.531" v="3739" actId="478"/>
          <ac:picMkLst>
            <pc:docMk/>
            <pc:sldMk cId="2496983750" sldId="313"/>
            <ac:picMk id="8" creationId="{AA431A60-46C7-4655-A988-78938E0F3431}"/>
          </ac:picMkLst>
        </pc:picChg>
        <pc:picChg chg="add mod">
          <ac:chgData name="Ann Babich" userId="54195acbfdb23bfb" providerId="LiveId" clId="{0EF2976F-88AC-4318-B472-9136B57074C1}" dt="2020-12-28T22:22:13.010" v="3785" actId="1076"/>
          <ac:picMkLst>
            <pc:docMk/>
            <pc:sldMk cId="2496983750" sldId="313"/>
            <ac:picMk id="9" creationId="{2E204E6A-C032-4407-A53B-37A0B1239192}"/>
          </ac:picMkLst>
        </pc:picChg>
        <pc:picChg chg="del">
          <ac:chgData name="Ann Babich" userId="54195acbfdb23bfb" providerId="LiveId" clId="{0EF2976F-88AC-4318-B472-9136B57074C1}" dt="2020-12-28T22:16:38.531" v="3739" actId="478"/>
          <ac:picMkLst>
            <pc:docMk/>
            <pc:sldMk cId="2496983750" sldId="313"/>
            <ac:picMk id="19" creationId="{48AF1B51-378A-44D6-A459-E7EF4AAE0528}"/>
          </ac:picMkLst>
        </pc:picChg>
        <pc:picChg chg="del">
          <ac:chgData name="Ann Babich" userId="54195acbfdb23bfb" providerId="LiveId" clId="{0EF2976F-88AC-4318-B472-9136B57074C1}" dt="2020-12-28T22:16:38.531" v="3739" actId="478"/>
          <ac:picMkLst>
            <pc:docMk/>
            <pc:sldMk cId="2496983750" sldId="313"/>
            <ac:picMk id="21" creationId="{458A5C00-7437-4F09-8DD4-B126B1FA6145}"/>
          </ac:picMkLst>
        </pc:picChg>
      </pc:sldChg>
      <pc:sldChg chg="addSp delSp modSp add mod">
        <pc:chgData name="Ann Babich" userId="54195acbfdb23bfb" providerId="LiveId" clId="{0EF2976F-88AC-4318-B472-9136B57074C1}" dt="2020-12-28T22:26:05.172" v="3834" actId="20577"/>
        <pc:sldMkLst>
          <pc:docMk/>
          <pc:sldMk cId="1592013750" sldId="314"/>
        </pc:sldMkLst>
        <pc:spChg chg="del">
          <ac:chgData name="Ann Babich" userId="54195acbfdb23bfb" providerId="LiveId" clId="{0EF2976F-88AC-4318-B472-9136B57074C1}" dt="2020-12-28T22:24:39.358" v="3799" actId="478"/>
          <ac:spMkLst>
            <pc:docMk/>
            <pc:sldMk cId="1592013750" sldId="314"/>
            <ac:spMk id="10" creationId="{549F494C-F252-4EDC-A7BF-FE94D41E0166}"/>
          </ac:spMkLst>
        </pc:spChg>
        <pc:spChg chg="add mod">
          <ac:chgData name="Ann Babich" userId="54195acbfdb23bfb" providerId="LiveId" clId="{0EF2976F-88AC-4318-B472-9136B57074C1}" dt="2020-12-28T22:26:05.172" v="3834" actId="20577"/>
          <ac:spMkLst>
            <pc:docMk/>
            <pc:sldMk cId="1592013750" sldId="314"/>
            <ac:spMk id="11" creationId="{87E1E023-2EC9-4BFA-A728-CE22FD3611E6}"/>
          </ac:spMkLst>
        </pc:spChg>
        <pc:spChg chg="del">
          <ac:chgData name="Ann Babich" userId="54195acbfdb23bfb" providerId="LiveId" clId="{0EF2976F-88AC-4318-B472-9136B57074C1}" dt="2020-12-28T22:24:01.484" v="3792" actId="478"/>
          <ac:spMkLst>
            <pc:docMk/>
            <pc:sldMk cId="1592013750" sldId="314"/>
            <ac:spMk id="13" creationId="{EA7F2731-48E3-452C-A437-376A51CAAF4B}"/>
          </ac:spMkLst>
        </pc:spChg>
        <pc:spChg chg="del">
          <ac:chgData name="Ann Babich" userId="54195acbfdb23bfb" providerId="LiveId" clId="{0EF2976F-88AC-4318-B472-9136B57074C1}" dt="2020-12-28T22:24:01.484" v="3792" actId="478"/>
          <ac:spMkLst>
            <pc:docMk/>
            <pc:sldMk cId="1592013750" sldId="314"/>
            <ac:spMk id="14" creationId="{92BE0CFE-2E07-4FBE-B700-64346D74F0C9}"/>
          </ac:spMkLst>
        </pc:spChg>
        <pc:picChg chg="del">
          <ac:chgData name="Ann Babich" userId="54195acbfdb23bfb" providerId="LiveId" clId="{0EF2976F-88AC-4318-B472-9136B57074C1}" dt="2020-12-28T22:24:02.858" v="3793" actId="478"/>
          <ac:picMkLst>
            <pc:docMk/>
            <pc:sldMk cId="1592013750" sldId="314"/>
            <ac:picMk id="5" creationId="{ACFA7EB0-9AB9-4A87-B506-B0288607E859}"/>
          </ac:picMkLst>
        </pc:picChg>
        <pc:picChg chg="del">
          <ac:chgData name="Ann Babich" userId="54195acbfdb23bfb" providerId="LiveId" clId="{0EF2976F-88AC-4318-B472-9136B57074C1}" dt="2020-12-28T22:24:01.484" v="3792" actId="478"/>
          <ac:picMkLst>
            <pc:docMk/>
            <pc:sldMk cId="1592013750" sldId="314"/>
            <ac:picMk id="9" creationId="{2E204E6A-C032-4407-A53B-37A0B1239192}"/>
          </ac:picMkLst>
        </pc:picChg>
      </pc:sldChg>
      <pc:sldChg chg="addSp delSp modSp add mod">
        <pc:chgData name="Ann Babich" userId="54195acbfdb23bfb" providerId="LiveId" clId="{0EF2976F-88AC-4318-B472-9136B57074C1}" dt="2020-12-29T01:31:12.773" v="5542" actId="1076"/>
        <pc:sldMkLst>
          <pc:docMk/>
          <pc:sldMk cId="95374331" sldId="315"/>
        </pc:sldMkLst>
        <pc:spChg chg="add del mod">
          <ac:chgData name="Ann Babich" userId="54195acbfdb23bfb" providerId="LiveId" clId="{0EF2976F-88AC-4318-B472-9136B57074C1}" dt="2020-12-28T22:44:28.217" v="3842" actId="478"/>
          <ac:spMkLst>
            <pc:docMk/>
            <pc:sldMk cId="95374331" sldId="315"/>
            <ac:spMk id="4" creationId="{B66FA522-A2F3-4420-A797-4AA7A7FA533C}"/>
          </ac:spMkLst>
        </pc:spChg>
        <pc:spChg chg="add mod">
          <ac:chgData name="Ann Babich" userId="54195acbfdb23bfb" providerId="LiveId" clId="{0EF2976F-88AC-4318-B472-9136B57074C1}" dt="2020-12-28T22:48:00.061" v="3889" actId="20577"/>
          <ac:spMkLst>
            <pc:docMk/>
            <pc:sldMk cId="95374331" sldId="315"/>
            <ac:spMk id="5" creationId="{B4A2B0D4-7ADC-4EEB-A381-6210415D01FA}"/>
          </ac:spMkLst>
        </pc:spChg>
        <pc:spChg chg="mod">
          <ac:chgData name="Ann Babich" userId="54195acbfdb23bfb" providerId="LiveId" clId="{0EF2976F-88AC-4318-B472-9136B57074C1}" dt="2020-12-28T22:46:36.042" v="3867" actId="21"/>
          <ac:spMkLst>
            <pc:docMk/>
            <pc:sldMk cId="95374331" sldId="315"/>
            <ac:spMk id="7" creationId="{C9D9B5FE-7BFA-4F31-A199-1C170D16BC81}"/>
          </ac:spMkLst>
        </pc:spChg>
        <pc:spChg chg="mod">
          <ac:chgData name="Ann Babich" userId="54195acbfdb23bfb" providerId="LiveId" clId="{0EF2976F-88AC-4318-B472-9136B57074C1}" dt="2020-12-28T22:46:41.576" v="3869" actId="6549"/>
          <ac:spMkLst>
            <pc:docMk/>
            <pc:sldMk cId="95374331" sldId="315"/>
            <ac:spMk id="8" creationId="{5AD2CC60-5423-4C7B-A542-32D992303F7C}"/>
          </ac:spMkLst>
        </pc:spChg>
        <pc:spChg chg="del">
          <ac:chgData name="Ann Babich" userId="54195acbfdb23bfb" providerId="LiveId" clId="{0EF2976F-88AC-4318-B472-9136B57074C1}" dt="2020-12-28T22:43:20.572" v="3840" actId="478"/>
          <ac:spMkLst>
            <pc:docMk/>
            <pc:sldMk cId="95374331" sldId="315"/>
            <ac:spMk id="11" creationId="{87E1E023-2EC9-4BFA-A728-CE22FD3611E6}"/>
          </ac:spMkLst>
        </pc:spChg>
        <pc:spChg chg="mod">
          <ac:chgData name="Ann Babich" userId="54195acbfdb23bfb" providerId="LiveId" clId="{0EF2976F-88AC-4318-B472-9136B57074C1}" dt="2020-12-28T22:43:16.388" v="3839" actId="6549"/>
          <ac:spMkLst>
            <pc:docMk/>
            <pc:sldMk cId="95374331" sldId="315"/>
            <ac:spMk id="58" creationId="{00000000-0000-0000-0000-000000000000}"/>
          </ac:spMkLst>
        </pc:spChg>
        <pc:grpChg chg="add mod">
          <ac:chgData name="Ann Babich" userId="54195acbfdb23bfb" providerId="LiveId" clId="{0EF2976F-88AC-4318-B472-9136B57074C1}" dt="2020-12-28T22:44:28.973" v="3843"/>
          <ac:grpSpMkLst>
            <pc:docMk/>
            <pc:sldMk cId="95374331" sldId="315"/>
            <ac:grpSpMk id="6" creationId="{A83A1CBB-D147-40BC-BEF4-55FD0F422092}"/>
          </ac:grpSpMkLst>
        </pc:grpChg>
        <pc:picChg chg="add mod">
          <ac:chgData name="Ann Babich" userId="54195acbfdb23bfb" providerId="LiveId" clId="{0EF2976F-88AC-4318-B472-9136B57074C1}" dt="2020-12-29T01:29:36.165" v="5536" actId="14100"/>
          <ac:picMkLst>
            <pc:docMk/>
            <pc:sldMk cId="95374331" sldId="315"/>
            <ac:picMk id="3" creationId="{E34C0222-BD11-4AC6-A903-DA5771D257CA}"/>
          </ac:picMkLst>
        </pc:picChg>
        <pc:picChg chg="add mod">
          <ac:chgData name="Ann Babich" userId="54195acbfdb23bfb" providerId="LiveId" clId="{0EF2976F-88AC-4318-B472-9136B57074C1}" dt="2020-12-29T01:29:32.436" v="5535" actId="1076"/>
          <ac:picMkLst>
            <pc:docMk/>
            <pc:sldMk cId="95374331" sldId="315"/>
            <ac:picMk id="10" creationId="{B942E7F6-7F21-463B-8089-0327A2059D98}"/>
          </ac:picMkLst>
        </pc:picChg>
        <pc:picChg chg="add mod">
          <ac:chgData name="Ann Babich" userId="54195acbfdb23bfb" providerId="LiveId" clId="{0EF2976F-88AC-4318-B472-9136B57074C1}" dt="2020-12-29T01:31:12.773" v="5542" actId="1076"/>
          <ac:picMkLst>
            <pc:docMk/>
            <pc:sldMk cId="95374331" sldId="315"/>
            <ac:picMk id="13" creationId="{872AE619-A264-4FF9-83AE-EDD39937A5A9}"/>
          </ac:picMkLst>
        </pc:picChg>
      </pc:sldChg>
      <pc:sldChg chg="addSp delSp modSp add mod">
        <pc:chgData name="Ann Babich" userId="54195acbfdb23bfb" providerId="LiveId" clId="{0EF2976F-88AC-4318-B472-9136B57074C1}" dt="2020-12-28T22:50:25.291" v="3922" actId="1076"/>
        <pc:sldMkLst>
          <pc:docMk/>
          <pc:sldMk cId="1162808869" sldId="316"/>
        </pc:sldMkLst>
        <pc:spChg chg="mod">
          <ac:chgData name="Ann Babich" userId="54195acbfdb23bfb" providerId="LiveId" clId="{0EF2976F-88AC-4318-B472-9136B57074C1}" dt="2020-12-28T22:49:07.368" v="3898" actId="20577"/>
          <ac:spMkLst>
            <pc:docMk/>
            <pc:sldMk cId="1162808869" sldId="316"/>
            <ac:spMk id="5" creationId="{B4A2B0D4-7ADC-4EEB-A381-6210415D01FA}"/>
          </ac:spMkLst>
        </pc:spChg>
        <pc:spChg chg="mod topLvl">
          <ac:chgData name="Ann Babich" userId="54195acbfdb23bfb" providerId="LiveId" clId="{0EF2976F-88AC-4318-B472-9136B57074C1}" dt="2020-12-28T22:49:54.503" v="3918" actId="1076"/>
          <ac:spMkLst>
            <pc:docMk/>
            <pc:sldMk cId="1162808869" sldId="316"/>
            <ac:spMk id="7" creationId="{C9D9B5FE-7BFA-4F31-A199-1C170D16BC81}"/>
          </ac:spMkLst>
        </pc:spChg>
        <pc:spChg chg="del topLvl">
          <ac:chgData name="Ann Babich" userId="54195acbfdb23bfb" providerId="LiveId" clId="{0EF2976F-88AC-4318-B472-9136B57074C1}" dt="2020-12-28T22:49:48.967" v="3917" actId="478"/>
          <ac:spMkLst>
            <pc:docMk/>
            <pc:sldMk cId="1162808869" sldId="316"/>
            <ac:spMk id="8" creationId="{5AD2CC60-5423-4C7B-A542-32D992303F7C}"/>
          </ac:spMkLst>
        </pc:spChg>
        <pc:grpChg chg="del">
          <ac:chgData name="Ann Babich" userId="54195acbfdb23bfb" providerId="LiveId" clId="{0EF2976F-88AC-4318-B472-9136B57074C1}" dt="2020-12-28T22:49:48.967" v="3917" actId="478"/>
          <ac:grpSpMkLst>
            <pc:docMk/>
            <pc:sldMk cId="1162808869" sldId="316"/>
            <ac:grpSpMk id="6" creationId="{A83A1CBB-D147-40BC-BEF4-55FD0F422092}"/>
          </ac:grpSpMkLst>
        </pc:grpChg>
        <pc:picChg chg="del">
          <ac:chgData name="Ann Babich" userId="54195acbfdb23bfb" providerId="LiveId" clId="{0EF2976F-88AC-4318-B472-9136B57074C1}" dt="2020-12-28T22:49:11.312" v="3899" actId="478"/>
          <ac:picMkLst>
            <pc:docMk/>
            <pc:sldMk cId="1162808869" sldId="316"/>
            <ac:picMk id="3" creationId="{E34C0222-BD11-4AC6-A903-DA5771D257CA}"/>
          </ac:picMkLst>
        </pc:picChg>
        <pc:picChg chg="add mod">
          <ac:chgData name="Ann Babich" userId="54195acbfdb23bfb" providerId="LiveId" clId="{0EF2976F-88AC-4318-B472-9136B57074C1}" dt="2020-12-28T22:50:25.291" v="3922" actId="1076"/>
          <ac:picMkLst>
            <pc:docMk/>
            <pc:sldMk cId="1162808869" sldId="316"/>
            <ac:picMk id="4" creationId="{7F73D059-17FF-4F0D-B125-415CE2C7110B}"/>
          </ac:picMkLst>
        </pc:picChg>
        <pc:picChg chg="del">
          <ac:chgData name="Ann Babich" userId="54195acbfdb23bfb" providerId="LiveId" clId="{0EF2976F-88AC-4318-B472-9136B57074C1}" dt="2020-12-28T22:49:11.312" v="3899" actId="478"/>
          <ac:picMkLst>
            <pc:docMk/>
            <pc:sldMk cId="1162808869" sldId="316"/>
            <ac:picMk id="10" creationId="{B942E7F6-7F21-463B-8089-0327A2059D98}"/>
          </ac:picMkLst>
        </pc:picChg>
      </pc:sldChg>
      <pc:sldChg chg="addSp delSp modSp add mod ord">
        <pc:chgData name="Ann Babich" userId="54195acbfdb23bfb" providerId="LiveId" clId="{0EF2976F-88AC-4318-B472-9136B57074C1}" dt="2020-12-28T22:53:43.557" v="4014" actId="1076"/>
        <pc:sldMkLst>
          <pc:docMk/>
          <pc:sldMk cId="3754316694" sldId="317"/>
        </pc:sldMkLst>
        <pc:spChg chg="mod">
          <ac:chgData name="Ann Babich" userId="54195acbfdb23bfb" providerId="LiveId" clId="{0EF2976F-88AC-4318-B472-9136B57074C1}" dt="2020-12-28T22:53:35.184" v="4012" actId="20577"/>
          <ac:spMkLst>
            <pc:docMk/>
            <pc:sldMk cId="3754316694" sldId="317"/>
            <ac:spMk id="5" creationId="{B4A2B0D4-7ADC-4EEB-A381-6210415D01FA}"/>
          </ac:spMkLst>
        </pc:spChg>
        <pc:spChg chg="mod topLvl">
          <ac:chgData name="Ann Babich" userId="54195acbfdb23bfb" providerId="LiveId" clId="{0EF2976F-88AC-4318-B472-9136B57074C1}" dt="2020-12-28T22:53:22.401" v="3991" actId="1076"/>
          <ac:spMkLst>
            <pc:docMk/>
            <pc:sldMk cId="3754316694" sldId="317"/>
            <ac:spMk id="7" creationId="{C9D9B5FE-7BFA-4F31-A199-1C170D16BC81}"/>
          </ac:spMkLst>
        </pc:spChg>
        <pc:spChg chg="del topLvl">
          <ac:chgData name="Ann Babich" userId="54195acbfdb23bfb" providerId="LiveId" clId="{0EF2976F-88AC-4318-B472-9136B57074C1}" dt="2020-12-28T22:53:18.540" v="3990" actId="478"/>
          <ac:spMkLst>
            <pc:docMk/>
            <pc:sldMk cId="3754316694" sldId="317"/>
            <ac:spMk id="8" creationId="{5AD2CC60-5423-4C7B-A542-32D992303F7C}"/>
          </ac:spMkLst>
        </pc:spChg>
        <pc:grpChg chg="del">
          <ac:chgData name="Ann Babich" userId="54195acbfdb23bfb" providerId="LiveId" clId="{0EF2976F-88AC-4318-B472-9136B57074C1}" dt="2020-12-28T22:53:18.540" v="3990" actId="478"/>
          <ac:grpSpMkLst>
            <pc:docMk/>
            <pc:sldMk cId="3754316694" sldId="317"/>
            <ac:grpSpMk id="6" creationId="{A83A1CBB-D147-40BC-BEF4-55FD0F422092}"/>
          </ac:grpSpMkLst>
        </pc:grpChg>
        <pc:picChg chg="del">
          <ac:chgData name="Ann Babich" userId="54195acbfdb23bfb" providerId="LiveId" clId="{0EF2976F-88AC-4318-B472-9136B57074C1}" dt="2020-12-28T22:51:57.253" v="3960" actId="478"/>
          <ac:picMkLst>
            <pc:docMk/>
            <pc:sldMk cId="3754316694" sldId="317"/>
            <ac:picMk id="3" creationId="{E34C0222-BD11-4AC6-A903-DA5771D257CA}"/>
          </ac:picMkLst>
        </pc:picChg>
        <pc:picChg chg="add mod">
          <ac:chgData name="Ann Babich" userId="54195acbfdb23bfb" providerId="LiveId" clId="{0EF2976F-88AC-4318-B472-9136B57074C1}" dt="2020-12-28T22:53:43.557" v="4014" actId="1076"/>
          <ac:picMkLst>
            <pc:docMk/>
            <pc:sldMk cId="3754316694" sldId="317"/>
            <ac:picMk id="4" creationId="{F971113B-6007-48C2-BB20-380966CD7B8A}"/>
          </ac:picMkLst>
        </pc:picChg>
        <pc:picChg chg="del">
          <ac:chgData name="Ann Babich" userId="54195acbfdb23bfb" providerId="LiveId" clId="{0EF2976F-88AC-4318-B472-9136B57074C1}" dt="2020-12-28T22:51:57.253" v="3960" actId="478"/>
          <ac:picMkLst>
            <pc:docMk/>
            <pc:sldMk cId="3754316694" sldId="317"/>
            <ac:picMk id="10" creationId="{B942E7F6-7F21-463B-8089-0327A2059D98}"/>
          </ac:picMkLst>
        </pc:picChg>
      </pc:sldChg>
      <pc:sldChg chg="addSp delSp modSp add mod">
        <pc:chgData name="Ann Babich" userId="54195acbfdb23bfb" providerId="LiveId" clId="{0EF2976F-88AC-4318-B472-9136B57074C1}" dt="2020-12-28T22:59:00.290" v="4064" actId="1076"/>
        <pc:sldMkLst>
          <pc:docMk/>
          <pc:sldMk cId="3363371392" sldId="318"/>
        </pc:sldMkLst>
        <pc:spChg chg="mod">
          <ac:chgData name="Ann Babich" userId="54195acbfdb23bfb" providerId="LiveId" clId="{0EF2976F-88AC-4318-B472-9136B57074C1}" dt="2020-12-28T22:55:58.435" v="4032" actId="1076"/>
          <ac:spMkLst>
            <pc:docMk/>
            <pc:sldMk cId="3363371392" sldId="318"/>
            <ac:spMk id="5" creationId="{B4A2B0D4-7ADC-4EEB-A381-6210415D01FA}"/>
          </ac:spMkLst>
        </pc:spChg>
        <pc:spChg chg="mod">
          <ac:chgData name="Ann Babich" userId="54195acbfdb23bfb" providerId="LiveId" clId="{0EF2976F-88AC-4318-B472-9136B57074C1}" dt="2020-12-28T22:58:57.868" v="4063" actId="164"/>
          <ac:spMkLst>
            <pc:docMk/>
            <pc:sldMk cId="3363371392" sldId="318"/>
            <ac:spMk id="7" creationId="{C9D9B5FE-7BFA-4F31-A199-1C170D16BC81}"/>
          </ac:spMkLst>
        </pc:spChg>
        <pc:grpChg chg="add mod">
          <ac:chgData name="Ann Babich" userId="54195acbfdb23bfb" providerId="LiveId" clId="{0EF2976F-88AC-4318-B472-9136B57074C1}" dt="2020-12-28T22:59:00.290" v="4064" actId="1076"/>
          <ac:grpSpMkLst>
            <pc:docMk/>
            <pc:sldMk cId="3363371392" sldId="318"/>
            <ac:grpSpMk id="6" creationId="{C702E57B-E9D4-4821-AD66-48F2813C5B20}"/>
          </ac:grpSpMkLst>
        </pc:grpChg>
        <pc:picChg chg="add mod">
          <ac:chgData name="Ann Babich" userId="54195acbfdb23bfb" providerId="LiveId" clId="{0EF2976F-88AC-4318-B472-9136B57074C1}" dt="2020-12-28T22:55:47.670" v="4030" actId="1440"/>
          <ac:picMkLst>
            <pc:docMk/>
            <pc:sldMk cId="3363371392" sldId="318"/>
            <ac:picMk id="3" creationId="{D218F28F-E764-4935-9895-EF20F5D91308}"/>
          </ac:picMkLst>
        </pc:picChg>
        <pc:picChg chg="del">
          <ac:chgData name="Ann Babich" userId="54195acbfdb23bfb" providerId="LiveId" clId="{0EF2976F-88AC-4318-B472-9136B57074C1}" dt="2020-12-28T22:55:01.296" v="4025" actId="478"/>
          <ac:picMkLst>
            <pc:docMk/>
            <pc:sldMk cId="3363371392" sldId="318"/>
            <ac:picMk id="4" creationId="{F971113B-6007-48C2-BB20-380966CD7B8A}"/>
          </ac:picMkLst>
        </pc:picChg>
        <pc:picChg chg="add mod">
          <ac:chgData name="Ann Babich" userId="54195acbfdb23bfb" providerId="LiveId" clId="{0EF2976F-88AC-4318-B472-9136B57074C1}" dt="2020-12-28T22:58:57.868" v="4063" actId="164"/>
          <ac:picMkLst>
            <pc:docMk/>
            <pc:sldMk cId="3363371392" sldId="318"/>
            <ac:picMk id="8" creationId="{A4DE2A35-FAEC-4A0A-B205-CD75C05D8AAA}"/>
          </ac:picMkLst>
        </pc:picChg>
        <pc:picChg chg="add mod">
          <ac:chgData name="Ann Babich" userId="54195acbfdb23bfb" providerId="LiveId" clId="{0EF2976F-88AC-4318-B472-9136B57074C1}" dt="2020-12-28T22:58:57.868" v="4063" actId="164"/>
          <ac:picMkLst>
            <pc:docMk/>
            <pc:sldMk cId="3363371392" sldId="318"/>
            <ac:picMk id="9" creationId="{B0C0E99E-76F0-456B-93C4-CD77A5692104}"/>
          </ac:picMkLst>
        </pc:picChg>
        <pc:picChg chg="add mod">
          <ac:chgData name="Ann Babich" userId="54195acbfdb23bfb" providerId="LiveId" clId="{0EF2976F-88AC-4318-B472-9136B57074C1}" dt="2020-12-28T22:58:57.868" v="4063" actId="164"/>
          <ac:picMkLst>
            <pc:docMk/>
            <pc:sldMk cId="3363371392" sldId="318"/>
            <ac:picMk id="10" creationId="{0B72A5FC-77DE-4EEE-ACDF-4FBB73B1E443}"/>
          </ac:picMkLst>
        </pc:picChg>
      </pc:sldChg>
      <pc:sldChg chg="addSp delSp modSp add mod">
        <pc:chgData name="Ann Babich" userId="54195acbfdb23bfb" providerId="LiveId" clId="{0EF2976F-88AC-4318-B472-9136B57074C1}" dt="2020-12-29T01:27:39.574" v="5532" actId="1076"/>
        <pc:sldMkLst>
          <pc:docMk/>
          <pc:sldMk cId="2374568931" sldId="319"/>
        </pc:sldMkLst>
        <pc:spChg chg="mod">
          <ac:chgData name="Ann Babich" userId="54195acbfdb23bfb" providerId="LiveId" clId="{0EF2976F-88AC-4318-B472-9136B57074C1}" dt="2020-12-28T23:00:50.042" v="4077" actId="14100"/>
          <ac:spMkLst>
            <pc:docMk/>
            <pc:sldMk cId="2374568931" sldId="319"/>
            <ac:spMk id="5" creationId="{B4A2B0D4-7ADC-4EEB-A381-6210415D01FA}"/>
          </ac:spMkLst>
        </pc:spChg>
        <pc:spChg chg="mod">
          <ac:chgData name="Ann Babich" userId="54195acbfdb23bfb" providerId="LiveId" clId="{0EF2976F-88AC-4318-B472-9136B57074C1}" dt="2020-12-28T23:09:32.445" v="4123" actId="14100"/>
          <ac:spMkLst>
            <pc:docMk/>
            <pc:sldMk cId="2374568931" sldId="319"/>
            <ac:spMk id="7" creationId="{C9D9B5FE-7BFA-4F31-A199-1C170D16BC81}"/>
          </ac:spMkLst>
        </pc:spChg>
        <pc:spChg chg="add del">
          <ac:chgData name="Ann Babich" userId="54195acbfdb23bfb" providerId="LiveId" clId="{0EF2976F-88AC-4318-B472-9136B57074C1}" dt="2020-12-29T01:26:19.805" v="5520" actId="22"/>
          <ac:spMkLst>
            <pc:docMk/>
            <pc:sldMk cId="2374568931" sldId="319"/>
            <ac:spMk id="17" creationId="{4B5E3716-A5BB-448C-A843-2269A4D20453}"/>
          </ac:spMkLst>
        </pc:spChg>
        <pc:grpChg chg="mod">
          <ac:chgData name="Ann Babich" userId="54195acbfdb23bfb" providerId="LiveId" clId="{0EF2976F-88AC-4318-B472-9136B57074C1}" dt="2020-12-28T23:10:06.482" v="4146" actId="164"/>
          <ac:grpSpMkLst>
            <pc:docMk/>
            <pc:sldMk cId="2374568931" sldId="319"/>
            <ac:grpSpMk id="6" creationId="{C702E57B-E9D4-4821-AD66-48F2813C5B20}"/>
          </ac:grpSpMkLst>
        </pc:grpChg>
        <pc:grpChg chg="add mod">
          <ac:chgData name="Ann Babich" userId="54195acbfdb23bfb" providerId="LiveId" clId="{0EF2976F-88AC-4318-B472-9136B57074C1}" dt="2020-12-28T23:10:10.465" v="4147" actId="1076"/>
          <ac:grpSpMkLst>
            <pc:docMk/>
            <pc:sldMk cId="2374568931" sldId="319"/>
            <ac:grpSpMk id="11" creationId="{4C8E27F4-3D51-4B95-8C94-F62A9125526F}"/>
          </ac:grpSpMkLst>
        </pc:grpChg>
        <pc:picChg chg="del">
          <ac:chgData name="Ann Babich" userId="54195acbfdb23bfb" providerId="LiveId" clId="{0EF2976F-88AC-4318-B472-9136B57074C1}" dt="2020-12-28T23:00:35.971" v="4073" actId="478"/>
          <ac:picMkLst>
            <pc:docMk/>
            <pc:sldMk cId="2374568931" sldId="319"/>
            <ac:picMk id="3" creationId="{D218F28F-E764-4935-9895-EF20F5D91308}"/>
          </ac:picMkLst>
        </pc:picChg>
        <pc:picChg chg="add del mod">
          <ac:chgData name="Ann Babich" userId="54195acbfdb23bfb" providerId="LiveId" clId="{0EF2976F-88AC-4318-B472-9136B57074C1}" dt="2020-12-29T01:15:25.849" v="5502" actId="478"/>
          <ac:picMkLst>
            <pc:docMk/>
            <pc:sldMk cId="2374568931" sldId="319"/>
            <ac:picMk id="4" creationId="{3C6417FA-FCC5-48CB-A13F-AFB51A8A7418}"/>
          </ac:picMkLst>
        </pc:picChg>
        <pc:picChg chg="mod">
          <ac:chgData name="Ann Babich" userId="54195acbfdb23bfb" providerId="LiveId" clId="{0EF2976F-88AC-4318-B472-9136B57074C1}" dt="2020-12-28T23:09:38.786" v="4128" actId="1035"/>
          <ac:picMkLst>
            <pc:docMk/>
            <pc:sldMk cId="2374568931" sldId="319"/>
            <ac:picMk id="9" creationId="{B0C0E99E-76F0-456B-93C4-CD77A5692104}"/>
          </ac:picMkLst>
        </pc:picChg>
        <pc:picChg chg="mod">
          <ac:chgData name="Ann Babich" userId="54195acbfdb23bfb" providerId="LiveId" clId="{0EF2976F-88AC-4318-B472-9136B57074C1}" dt="2020-12-28T23:09:49.455" v="4143" actId="1036"/>
          <ac:picMkLst>
            <pc:docMk/>
            <pc:sldMk cId="2374568931" sldId="319"/>
            <ac:picMk id="10" creationId="{0B72A5FC-77DE-4EEE-ACDF-4FBB73B1E443}"/>
          </ac:picMkLst>
        </pc:picChg>
        <pc:picChg chg="add mod">
          <ac:chgData name="Ann Babich" userId="54195acbfdb23bfb" providerId="LiveId" clId="{0EF2976F-88AC-4318-B472-9136B57074C1}" dt="2020-12-28T23:10:06.482" v="4146" actId="164"/>
          <ac:picMkLst>
            <pc:docMk/>
            <pc:sldMk cId="2374568931" sldId="319"/>
            <ac:picMk id="12" creationId="{80E56BCD-B457-4059-BC28-11A2869D4DDB}"/>
          </ac:picMkLst>
        </pc:picChg>
        <pc:picChg chg="add del mod modCrop">
          <ac:chgData name="Ann Babich" userId="54195acbfdb23bfb" providerId="LiveId" clId="{0EF2976F-88AC-4318-B472-9136B57074C1}" dt="2020-12-29T01:26:49.927" v="5524" actId="478"/>
          <ac:picMkLst>
            <pc:docMk/>
            <pc:sldMk cId="2374568931" sldId="319"/>
            <ac:picMk id="14" creationId="{3B615191-8953-40FB-8314-926812C20EA6}"/>
          </ac:picMkLst>
        </pc:picChg>
        <pc:picChg chg="add mod modCrop">
          <ac:chgData name="Ann Babich" userId="54195acbfdb23bfb" providerId="LiveId" clId="{0EF2976F-88AC-4318-B472-9136B57074C1}" dt="2020-12-29T01:27:39.574" v="5532" actId="1076"/>
          <ac:picMkLst>
            <pc:docMk/>
            <pc:sldMk cId="2374568931" sldId="319"/>
            <ac:picMk id="18" creationId="{4D5F0408-2937-40C1-B3DB-5C8623CF27FB}"/>
          </ac:picMkLst>
        </pc:picChg>
      </pc:sldChg>
      <pc:sldChg chg="addSp delSp modSp add mod">
        <pc:chgData name="Ann Babich" userId="54195acbfdb23bfb" providerId="LiveId" clId="{0EF2976F-88AC-4318-B472-9136B57074C1}" dt="2020-12-28T23:14:57.640" v="4174" actId="1076"/>
        <pc:sldMkLst>
          <pc:docMk/>
          <pc:sldMk cId="1198352710" sldId="320"/>
        </pc:sldMkLst>
        <pc:spChg chg="mod">
          <ac:chgData name="Ann Babich" userId="54195acbfdb23bfb" providerId="LiveId" clId="{0EF2976F-88AC-4318-B472-9136B57074C1}" dt="2020-12-28T23:11:58.784" v="4157" actId="20577"/>
          <ac:spMkLst>
            <pc:docMk/>
            <pc:sldMk cId="1198352710" sldId="320"/>
            <ac:spMk id="5" creationId="{B4A2B0D4-7ADC-4EEB-A381-6210415D01FA}"/>
          </ac:spMkLst>
        </pc:spChg>
        <pc:grpChg chg="del">
          <ac:chgData name="Ann Babich" userId="54195acbfdb23bfb" providerId="LiveId" clId="{0EF2976F-88AC-4318-B472-9136B57074C1}" dt="2020-12-28T23:14:04.554" v="4159" actId="478"/>
          <ac:grpSpMkLst>
            <pc:docMk/>
            <pc:sldMk cId="1198352710" sldId="320"/>
            <ac:grpSpMk id="11" creationId="{4C8E27F4-3D51-4B95-8C94-F62A9125526F}"/>
          </ac:grpSpMkLst>
        </pc:grpChg>
        <pc:picChg chg="add mod">
          <ac:chgData name="Ann Babich" userId="54195acbfdb23bfb" providerId="LiveId" clId="{0EF2976F-88AC-4318-B472-9136B57074C1}" dt="2020-12-28T23:14:57.640" v="4174" actId="1076"/>
          <ac:picMkLst>
            <pc:docMk/>
            <pc:sldMk cId="1198352710" sldId="320"/>
            <ac:picMk id="3" creationId="{48F0089B-D4A6-4352-AA14-9125AB8B5628}"/>
          </ac:picMkLst>
        </pc:picChg>
        <pc:picChg chg="del">
          <ac:chgData name="Ann Babich" userId="54195acbfdb23bfb" providerId="LiveId" clId="{0EF2976F-88AC-4318-B472-9136B57074C1}" dt="2020-12-28T23:10:46.749" v="4149" actId="478"/>
          <ac:picMkLst>
            <pc:docMk/>
            <pc:sldMk cId="1198352710" sldId="320"/>
            <ac:picMk id="4" creationId="{3C6417FA-FCC5-48CB-A13F-AFB51A8A7418}"/>
          </ac:picMkLst>
        </pc:picChg>
        <pc:picChg chg="add mod">
          <ac:chgData name="Ann Babich" userId="54195acbfdb23bfb" providerId="LiveId" clId="{0EF2976F-88AC-4318-B472-9136B57074C1}" dt="2020-12-28T23:14:55.100" v="4173" actId="1076"/>
          <ac:picMkLst>
            <pc:docMk/>
            <pc:sldMk cId="1198352710" sldId="320"/>
            <ac:picMk id="14" creationId="{DCAFE1F3-F307-44F8-A10C-C430BD76B4A5}"/>
          </ac:picMkLst>
        </pc:picChg>
      </pc:sldChg>
      <pc:sldChg chg="delSp modSp add mod">
        <pc:chgData name="Ann Babich" userId="54195acbfdb23bfb" providerId="LiveId" clId="{0EF2976F-88AC-4318-B472-9136B57074C1}" dt="2020-12-28T23:25:14.333" v="4246" actId="14100"/>
        <pc:sldMkLst>
          <pc:docMk/>
          <pc:sldMk cId="65949646" sldId="321"/>
        </pc:sldMkLst>
        <pc:spChg chg="mod">
          <ac:chgData name="Ann Babich" userId="54195acbfdb23bfb" providerId="LiveId" clId="{0EF2976F-88AC-4318-B472-9136B57074C1}" dt="2020-12-28T23:25:14.333" v="4246" actId="14100"/>
          <ac:spMkLst>
            <pc:docMk/>
            <pc:sldMk cId="65949646" sldId="321"/>
            <ac:spMk id="5" creationId="{B4A2B0D4-7ADC-4EEB-A381-6210415D01FA}"/>
          </ac:spMkLst>
        </pc:spChg>
        <pc:picChg chg="del">
          <ac:chgData name="Ann Babich" userId="54195acbfdb23bfb" providerId="LiveId" clId="{0EF2976F-88AC-4318-B472-9136B57074C1}" dt="2020-12-28T23:16:01.751" v="4176" actId="478"/>
          <ac:picMkLst>
            <pc:docMk/>
            <pc:sldMk cId="65949646" sldId="321"/>
            <ac:picMk id="3" creationId="{48F0089B-D4A6-4352-AA14-9125AB8B5628}"/>
          </ac:picMkLst>
        </pc:picChg>
        <pc:picChg chg="del">
          <ac:chgData name="Ann Babich" userId="54195acbfdb23bfb" providerId="LiveId" clId="{0EF2976F-88AC-4318-B472-9136B57074C1}" dt="2020-12-28T23:16:01.751" v="4176" actId="478"/>
          <ac:picMkLst>
            <pc:docMk/>
            <pc:sldMk cId="65949646" sldId="321"/>
            <ac:picMk id="14" creationId="{DCAFE1F3-F307-44F8-A10C-C430BD76B4A5}"/>
          </ac:picMkLst>
        </pc:picChg>
      </pc:sldChg>
      <pc:sldChg chg="addSp delSp modSp add mod">
        <pc:chgData name="Ann Babich" userId="54195acbfdb23bfb" providerId="LiveId" clId="{0EF2976F-88AC-4318-B472-9136B57074C1}" dt="2020-12-28T23:53:27.738" v="4765" actId="1076"/>
        <pc:sldMkLst>
          <pc:docMk/>
          <pc:sldMk cId="3256087482" sldId="322"/>
        </pc:sldMkLst>
        <pc:spChg chg="del mod">
          <ac:chgData name="Ann Babich" userId="54195acbfdb23bfb" providerId="LiveId" clId="{0EF2976F-88AC-4318-B472-9136B57074C1}" dt="2020-12-28T23:37:14.698" v="4298" actId="478"/>
          <ac:spMkLst>
            <pc:docMk/>
            <pc:sldMk cId="3256087482" sldId="322"/>
            <ac:spMk id="5" creationId="{B4A2B0D4-7ADC-4EEB-A381-6210415D01FA}"/>
          </ac:spMkLst>
        </pc:spChg>
        <pc:spChg chg="add del mod">
          <ac:chgData name="Ann Babich" userId="54195acbfdb23bfb" providerId="LiveId" clId="{0EF2976F-88AC-4318-B472-9136B57074C1}" dt="2020-12-28T23:46:34.538" v="4598" actId="478"/>
          <ac:spMkLst>
            <pc:docMk/>
            <pc:sldMk cId="3256087482" sldId="322"/>
            <ac:spMk id="6" creationId="{6B9E0B61-7AA8-4F60-AB08-BEF36E68C8BD}"/>
          </ac:spMkLst>
        </pc:spChg>
        <pc:spChg chg="add mod">
          <ac:chgData name="Ann Babich" userId="54195acbfdb23bfb" providerId="LiveId" clId="{0EF2976F-88AC-4318-B472-9136B57074C1}" dt="2020-12-28T23:43:19.893" v="4544" actId="120"/>
          <ac:spMkLst>
            <pc:docMk/>
            <pc:sldMk cId="3256087482" sldId="322"/>
            <ac:spMk id="7" creationId="{42764819-F2F2-48D4-B423-4299EE40F645}"/>
          </ac:spMkLst>
        </pc:spChg>
        <pc:spChg chg="add mod">
          <ac:chgData name="Ann Babich" userId="54195acbfdb23bfb" providerId="LiveId" clId="{0EF2976F-88AC-4318-B472-9136B57074C1}" dt="2020-12-28T23:53:16.382" v="4763" actId="164"/>
          <ac:spMkLst>
            <pc:docMk/>
            <pc:sldMk cId="3256087482" sldId="322"/>
            <ac:spMk id="13" creationId="{3C583288-2081-441A-905B-71FA645D4F95}"/>
          </ac:spMkLst>
        </pc:spChg>
        <pc:spChg chg="mod">
          <ac:chgData name="Ann Babich" userId="54195acbfdb23bfb" providerId="LiveId" clId="{0EF2976F-88AC-4318-B472-9136B57074C1}" dt="2020-12-28T23:47:03.886" v="4603" actId="6549"/>
          <ac:spMkLst>
            <pc:docMk/>
            <pc:sldMk cId="3256087482" sldId="322"/>
            <ac:spMk id="58" creationId="{00000000-0000-0000-0000-000000000000}"/>
          </ac:spMkLst>
        </pc:spChg>
        <pc:grpChg chg="add mod">
          <ac:chgData name="Ann Babich" userId="54195acbfdb23bfb" providerId="LiveId" clId="{0EF2976F-88AC-4318-B472-9136B57074C1}" dt="2020-12-28T23:43:06.217" v="4518" actId="164"/>
          <ac:grpSpMkLst>
            <pc:docMk/>
            <pc:sldMk cId="3256087482" sldId="322"/>
            <ac:grpSpMk id="4" creationId="{AEFDAB27-A200-49A2-B3BE-C5118D404F34}"/>
          </ac:grpSpMkLst>
        </pc:grpChg>
        <pc:grpChg chg="add del mod">
          <ac:chgData name="Ann Babich" userId="54195acbfdb23bfb" providerId="LiveId" clId="{0EF2976F-88AC-4318-B472-9136B57074C1}" dt="2020-12-28T23:46:38.906" v="4599" actId="478"/>
          <ac:grpSpMkLst>
            <pc:docMk/>
            <pc:sldMk cId="3256087482" sldId="322"/>
            <ac:grpSpMk id="10" creationId="{5E3BA739-0222-4B74-BB45-6E80762CEEC5}"/>
          </ac:grpSpMkLst>
        </pc:grpChg>
        <pc:grpChg chg="add mod">
          <ac:chgData name="Ann Babich" userId="54195acbfdb23bfb" providerId="LiveId" clId="{0EF2976F-88AC-4318-B472-9136B57074C1}" dt="2020-12-28T23:53:27.738" v="4765" actId="1076"/>
          <ac:grpSpMkLst>
            <pc:docMk/>
            <pc:sldMk cId="3256087482" sldId="322"/>
            <ac:grpSpMk id="12" creationId="{3B084BFF-31B4-42E5-B0D3-2E94AC11F545}"/>
          </ac:grpSpMkLst>
        </pc:grpChg>
        <pc:picChg chg="add del mod">
          <ac:chgData name="Ann Babich" userId="54195acbfdb23bfb" providerId="LiveId" clId="{0EF2976F-88AC-4318-B472-9136B57074C1}" dt="2020-12-28T23:46:38.906" v="4599" actId="478"/>
          <ac:picMkLst>
            <pc:docMk/>
            <pc:sldMk cId="3256087482" sldId="322"/>
            <ac:picMk id="8" creationId="{B59A78F6-6BF0-4F0D-999B-FD417CE2E37F}"/>
          </ac:picMkLst>
        </pc:picChg>
        <pc:picChg chg="add mod">
          <ac:chgData name="Ann Babich" userId="54195acbfdb23bfb" providerId="LiveId" clId="{0EF2976F-88AC-4318-B472-9136B57074C1}" dt="2020-12-28T23:41:42.311" v="4496" actId="20578"/>
          <ac:picMkLst>
            <pc:docMk/>
            <pc:sldMk cId="3256087482" sldId="322"/>
            <ac:picMk id="9" creationId="{BC8D0F62-DDA1-4396-BE04-1B3CF9805BD9}"/>
          </ac:picMkLst>
        </pc:picChg>
        <pc:picChg chg="add mod">
          <ac:chgData name="Ann Babich" userId="54195acbfdb23bfb" providerId="LiveId" clId="{0EF2976F-88AC-4318-B472-9136B57074C1}" dt="2020-12-28T23:43:06.217" v="4518" actId="164"/>
          <ac:picMkLst>
            <pc:docMk/>
            <pc:sldMk cId="3256087482" sldId="322"/>
            <ac:picMk id="11" creationId="{E8E94EEC-B16C-4041-AD6F-E6C7422BA7A2}"/>
          </ac:picMkLst>
        </pc:picChg>
        <pc:picChg chg="add mod">
          <ac:chgData name="Ann Babich" userId="54195acbfdb23bfb" providerId="LiveId" clId="{0EF2976F-88AC-4318-B472-9136B57074C1}" dt="2020-12-28T23:53:16.382" v="4763" actId="164"/>
          <ac:picMkLst>
            <pc:docMk/>
            <pc:sldMk cId="3256087482" sldId="322"/>
            <ac:picMk id="14" creationId="{9FA73584-EECB-4876-969F-B860C5D0A80B}"/>
          </ac:picMkLst>
        </pc:picChg>
        <pc:picChg chg="add mod">
          <ac:chgData name="Ann Babich" userId="54195acbfdb23bfb" providerId="LiveId" clId="{0EF2976F-88AC-4318-B472-9136B57074C1}" dt="2020-12-28T23:53:16.382" v="4763" actId="164"/>
          <ac:picMkLst>
            <pc:docMk/>
            <pc:sldMk cId="3256087482" sldId="322"/>
            <ac:picMk id="15" creationId="{D36FC2F4-C99A-46A7-8066-1B714424D553}"/>
          </ac:picMkLst>
        </pc:picChg>
        <pc:picChg chg="add mod">
          <ac:chgData name="Ann Babich" userId="54195acbfdb23bfb" providerId="LiveId" clId="{0EF2976F-88AC-4318-B472-9136B57074C1}" dt="2020-12-28T23:53:16.382" v="4763" actId="164"/>
          <ac:picMkLst>
            <pc:docMk/>
            <pc:sldMk cId="3256087482" sldId="322"/>
            <ac:picMk id="16" creationId="{2E3B777D-AB2D-422A-A009-4E933AD32831}"/>
          </ac:picMkLst>
        </pc:picChg>
        <pc:picChg chg="add mod">
          <ac:chgData name="Ann Babich" userId="54195acbfdb23bfb" providerId="LiveId" clId="{0EF2976F-88AC-4318-B472-9136B57074C1}" dt="2020-12-28T23:53:16.382" v="4763" actId="164"/>
          <ac:picMkLst>
            <pc:docMk/>
            <pc:sldMk cId="3256087482" sldId="322"/>
            <ac:picMk id="17" creationId="{8F93F748-26F4-44BD-AEA0-0D89B998210F}"/>
          </ac:picMkLst>
        </pc:picChg>
        <pc:picChg chg="add mod">
          <ac:chgData name="Ann Babich" userId="54195acbfdb23bfb" providerId="LiveId" clId="{0EF2976F-88AC-4318-B472-9136B57074C1}" dt="2020-12-28T23:53:16.382" v="4763" actId="164"/>
          <ac:picMkLst>
            <pc:docMk/>
            <pc:sldMk cId="3256087482" sldId="322"/>
            <ac:picMk id="18" creationId="{D3C48358-1A52-40E9-960D-FF82F1BDE17A}"/>
          </ac:picMkLst>
        </pc:picChg>
        <pc:picChg chg="add mod">
          <ac:chgData name="Ann Babich" userId="54195acbfdb23bfb" providerId="LiveId" clId="{0EF2976F-88AC-4318-B472-9136B57074C1}" dt="2020-12-28T23:53:16.382" v="4763" actId="164"/>
          <ac:picMkLst>
            <pc:docMk/>
            <pc:sldMk cId="3256087482" sldId="322"/>
            <ac:picMk id="19" creationId="{05A95809-0816-43FA-9CE0-015EB37F91DE}"/>
          </ac:picMkLst>
        </pc:picChg>
        <pc:picChg chg="add mod">
          <ac:chgData name="Ann Babich" userId="54195acbfdb23bfb" providerId="LiveId" clId="{0EF2976F-88AC-4318-B472-9136B57074C1}" dt="2020-12-28T23:53:16.382" v="4763" actId="164"/>
          <ac:picMkLst>
            <pc:docMk/>
            <pc:sldMk cId="3256087482" sldId="322"/>
            <ac:picMk id="20" creationId="{F5ECF6C7-E784-4D27-96B9-5DFF7D4F3AA0}"/>
          </ac:picMkLst>
        </pc:picChg>
      </pc:sldChg>
      <pc:sldChg chg="addSp modSp add del mod ord">
        <pc:chgData name="Ann Babich" userId="54195acbfdb23bfb" providerId="LiveId" clId="{0EF2976F-88AC-4318-B472-9136B57074C1}" dt="2020-12-28T23:46:23.532" v="4597" actId="1036"/>
        <pc:sldMkLst>
          <pc:docMk/>
          <pc:sldMk cId="833088215" sldId="323"/>
        </pc:sldMkLst>
        <pc:spChg chg="mod ord">
          <ac:chgData name="Ann Babich" userId="54195acbfdb23bfb" providerId="LiveId" clId="{0EF2976F-88AC-4318-B472-9136B57074C1}" dt="2020-12-28T23:45:56.123" v="4579" actId="167"/>
          <ac:spMkLst>
            <pc:docMk/>
            <pc:sldMk cId="833088215" sldId="323"/>
            <ac:spMk id="6" creationId="{6B9E0B61-7AA8-4F60-AB08-BEF36E68C8BD}"/>
          </ac:spMkLst>
        </pc:spChg>
        <pc:grpChg chg="add mod">
          <ac:chgData name="Ann Babich" userId="54195acbfdb23bfb" providerId="LiveId" clId="{0EF2976F-88AC-4318-B472-9136B57074C1}" dt="2020-12-28T23:46:12.948" v="4580" actId="164"/>
          <ac:grpSpMkLst>
            <pc:docMk/>
            <pc:sldMk cId="833088215" sldId="323"/>
            <ac:grpSpMk id="2" creationId="{53C8D881-4238-4805-B8C2-A238C4B64620}"/>
          </ac:grpSpMkLst>
        </pc:grpChg>
        <pc:grpChg chg="add mod">
          <ac:chgData name="Ann Babich" userId="54195acbfdb23bfb" providerId="LiveId" clId="{0EF2976F-88AC-4318-B472-9136B57074C1}" dt="2020-12-28T23:46:23.532" v="4597" actId="1036"/>
          <ac:grpSpMkLst>
            <pc:docMk/>
            <pc:sldMk cId="833088215" sldId="323"/>
            <ac:grpSpMk id="3" creationId="{D41934F7-93D7-4CE0-A410-8E3F5D785929}"/>
          </ac:grpSpMkLst>
        </pc:grpChg>
        <pc:grpChg chg="mod">
          <ac:chgData name="Ann Babich" userId="54195acbfdb23bfb" providerId="LiveId" clId="{0EF2976F-88AC-4318-B472-9136B57074C1}" dt="2020-12-28T23:45:20.432" v="4563" actId="164"/>
          <ac:grpSpMkLst>
            <pc:docMk/>
            <pc:sldMk cId="833088215" sldId="323"/>
            <ac:grpSpMk id="10" creationId="{5E3BA739-0222-4B74-BB45-6E80762CEEC5}"/>
          </ac:grpSpMkLst>
        </pc:grpChg>
        <pc:picChg chg="mod">
          <ac:chgData name="Ann Babich" userId="54195acbfdb23bfb" providerId="LiveId" clId="{0EF2976F-88AC-4318-B472-9136B57074C1}" dt="2020-12-28T23:46:12.948" v="4580" actId="164"/>
          <ac:picMkLst>
            <pc:docMk/>
            <pc:sldMk cId="833088215" sldId="323"/>
            <ac:picMk id="8" creationId="{B59A78F6-6BF0-4F0D-999B-FD417CE2E37F}"/>
          </ac:picMkLst>
        </pc:picChg>
      </pc:sldChg>
      <pc:sldChg chg="delSp modSp add mod">
        <pc:chgData name="Ann Babich" userId="54195acbfdb23bfb" providerId="LiveId" clId="{0EF2976F-88AC-4318-B472-9136B57074C1}" dt="2020-12-28T23:55:16.936" v="4820" actId="478"/>
        <pc:sldMkLst>
          <pc:docMk/>
          <pc:sldMk cId="4286943609" sldId="324"/>
        </pc:sldMkLst>
        <pc:spChg chg="mod">
          <ac:chgData name="Ann Babich" userId="54195acbfdb23bfb" providerId="LiveId" clId="{0EF2976F-88AC-4318-B472-9136B57074C1}" dt="2020-12-28T23:54:44.189" v="4777" actId="20577"/>
          <ac:spMkLst>
            <pc:docMk/>
            <pc:sldMk cId="4286943609" sldId="324"/>
            <ac:spMk id="13" creationId="{3C583288-2081-441A-905B-71FA645D4F95}"/>
          </ac:spMkLst>
        </pc:spChg>
        <pc:grpChg chg="mod">
          <ac:chgData name="Ann Babich" userId="54195acbfdb23bfb" providerId="LiveId" clId="{0EF2976F-88AC-4318-B472-9136B57074C1}" dt="2020-12-28T23:54:54.025" v="4778" actId="1076"/>
          <ac:grpSpMkLst>
            <pc:docMk/>
            <pc:sldMk cId="4286943609" sldId="324"/>
            <ac:grpSpMk id="12" creationId="{3B084BFF-31B4-42E5-B0D3-2E94AC11F545}"/>
          </ac:grpSpMkLst>
        </pc:grpChg>
        <pc:picChg chg="mod">
          <ac:chgData name="Ann Babich" userId="54195acbfdb23bfb" providerId="LiveId" clId="{0EF2976F-88AC-4318-B472-9136B57074C1}" dt="2020-12-28T23:55:00.346" v="4796" actId="1035"/>
          <ac:picMkLst>
            <pc:docMk/>
            <pc:sldMk cId="4286943609" sldId="324"/>
            <ac:picMk id="15" creationId="{D36FC2F4-C99A-46A7-8066-1B714424D553}"/>
          </ac:picMkLst>
        </pc:picChg>
        <pc:picChg chg="mod">
          <ac:chgData name="Ann Babich" userId="54195acbfdb23bfb" providerId="LiveId" clId="{0EF2976F-88AC-4318-B472-9136B57074C1}" dt="2020-12-28T23:55:09.978" v="4819" actId="1036"/>
          <ac:picMkLst>
            <pc:docMk/>
            <pc:sldMk cId="4286943609" sldId="324"/>
            <ac:picMk id="16" creationId="{2E3B777D-AB2D-422A-A009-4E933AD32831}"/>
          </ac:picMkLst>
        </pc:picChg>
        <pc:picChg chg="del">
          <ac:chgData name="Ann Babich" userId="54195acbfdb23bfb" providerId="LiveId" clId="{0EF2976F-88AC-4318-B472-9136B57074C1}" dt="2020-12-28T23:55:16.936" v="4820" actId="478"/>
          <ac:picMkLst>
            <pc:docMk/>
            <pc:sldMk cId="4286943609" sldId="324"/>
            <ac:picMk id="17" creationId="{8F93F748-26F4-44BD-AEA0-0D89B998210F}"/>
          </ac:picMkLst>
        </pc:picChg>
        <pc:picChg chg="del">
          <ac:chgData name="Ann Babich" userId="54195acbfdb23bfb" providerId="LiveId" clId="{0EF2976F-88AC-4318-B472-9136B57074C1}" dt="2020-12-28T23:55:16.936" v="4820" actId="478"/>
          <ac:picMkLst>
            <pc:docMk/>
            <pc:sldMk cId="4286943609" sldId="324"/>
            <ac:picMk id="18" creationId="{D3C48358-1A52-40E9-960D-FF82F1BDE17A}"/>
          </ac:picMkLst>
        </pc:picChg>
        <pc:picChg chg="del">
          <ac:chgData name="Ann Babich" userId="54195acbfdb23bfb" providerId="LiveId" clId="{0EF2976F-88AC-4318-B472-9136B57074C1}" dt="2020-12-28T23:55:16.936" v="4820" actId="478"/>
          <ac:picMkLst>
            <pc:docMk/>
            <pc:sldMk cId="4286943609" sldId="324"/>
            <ac:picMk id="19" creationId="{05A95809-0816-43FA-9CE0-015EB37F91DE}"/>
          </ac:picMkLst>
        </pc:picChg>
        <pc:picChg chg="del">
          <ac:chgData name="Ann Babich" userId="54195acbfdb23bfb" providerId="LiveId" clId="{0EF2976F-88AC-4318-B472-9136B57074C1}" dt="2020-12-28T23:55:16.936" v="4820" actId="478"/>
          <ac:picMkLst>
            <pc:docMk/>
            <pc:sldMk cId="4286943609" sldId="324"/>
            <ac:picMk id="20" creationId="{F5ECF6C7-E784-4D27-96B9-5DFF7D4F3AA0}"/>
          </ac:picMkLst>
        </pc:picChg>
      </pc:sldChg>
      <pc:sldChg chg="addSp delSp modSp add mod">
        <pc:chgData name="Ann Babich" userId="54195acbfdb23bfb" providerId="LiveId" clId="{0EF2976F-88AC-4318-B472-9136B57074C1}" dt="2020-12-29T00:46:38.360" v="5228" actId="14100"/>
        <pc:sldMkLst>
          <pc:docMk/>
          <pc:sldMk cId="1125514908" sldId="325"/>
        </pc:sldMkLst>
        <pc:spChg chg="add mod">
          <ac:chgData name="Ann Babich" userId="54195acbfdb23bfb" providerId="LiveId" clId="{0EF2976F-88AC-4318-B472-9136B57074C1}" dt="2020-12-28T23:59:28.656" v="4896" actId="14100"/>
          <ac:spMkLst>
            <pc:docMk/>
            <pc:sldMk cId="1125514908" sldId="325"/>
            <ac:spMk id="9" creationId="{3A23F28F-392C-4F50-8467-D249BEC87D87}"/>
          </ac:spMkLst>
        </pc:spChg>
        <pc:spChg chg="mod">
          <ac:chgData name="Ann Babich" userId="54195acbfdb23bfb" providerId="LiveId" clId="{0EF2976F-88AC-4318-B472-9136B57074C1}" dt="2020-12-28T23:59:52.189" v="4902" actId="20577"/>
          <ac:spMkLst>
            <pc:docMk/>
            <pc:sldMk cId="1125514908" sldId="325"/>
            <ac:spMk id="58" creationId="{00000000-0000-0000-0000-000000000000}"/>
          </ac:spMkLst>
        </pc:spChg>
        <pc:grpChg chg="add mod">
          <ac:chgData name="Ann Babich" userId="54195acbfdb23bfb" providerId="LiveId" clId="{0EF2976F-88AC-4318-B472-9136B57074C1}" dt="2020-12-29T00:24:36.746" v="5010" actId="1036"/>
          <ac:grpSpMkLst>
            <pc:docMk/>
            <pc:sldMk cId="1125514908" sldId="325"/>
            <ac:grpSpMk id="3" creationId="{ED484359-C99A-4ACE-A3A8-FB8747664570}"/>
          </ac:grpSpMkLst>
        </pc:grpChg>
        <pc:grpChg chg="add mod">
          <ac:chgData name="Ann Babich" userId="54195acbfdb23bfb" providerId="LiveId" clId="{0EF2976F-88AC-4318-B472-9136B57074C1}" dt="2020-12-29T00:43:35.288" v="5213" actId="1037"/>
          <ac:grpSpMkLst>
            <pc:docMk/>
            <pc:sldMk cId="1125514908" sldId="325"/>
            <ac:grpSpMk id="6" creationId="{6BEA0345-DBFC-4BE0-87C5-F1336961042B}"/>
          </ac:grpSpMkLst>
        </pc:grpChg>
        <pc:grpChg chg="add mod">
          <ac:chgData name="Ann Babich" userId="54195acbfdb23bfb" providerId="LiveId" clId="{0EF2976F-88AC-4318-B472-9136B57074C1}" dt="2020-12-29T00:43:35.288" v="5213" actId="1037"/>
          <ac:grpSpMkLst>
            <pc:docMk/>
            <pc:sldMk cId="1125514908" sldId="325"/>
            <ac:grpSpMk id="7" creationId="{6898EFAA-7648-4924-BCC6-E7EB69E85124}"/>
          </ac:grpSpMkLst>
        </pc:grpChg>
        <pc:grpChg chg="del">
          <ac:chgData name="Ann Babich" userId="54195acbfdb23bfb" providerId="LiveId" clId="{0EF2976F-88AC-4318-B472-9136B57074C1}" dt="2020-12-28T23:58:30.043" v="4867" actId="478"/>
          <ac:grpSpMkLst>
            <pc:docMk/>
            <pc:sldMk cId="1125514908" sldId="325"/>
            <ac:grpSpMk id="12" creationId="{3B084BFF-31B4-42E5-B0D3-2E94AC11F545}"/>
          </ac:grpSpMkLst>
        </pc:grpChg>
        <pc:grpChg chg="add del mod">
          <ac:chgData name="Ann Babich" userId="54195acbfdb23bfb" providerId="LiveId" clId="{0EF2976F-88AC-4318-B472-9136B57074C1}" dt="2020-12-29T00:10:26.497" v="4935" actId="478"/>
          <ac:grpSpMkLst>
            <pc:docMk/>
            <pc:sldMk cId="1125514908" sldId="325"/>
            <ac:grpSpMk id="17" creationId="{865C4774-6CB1-4A51-8035-A37B250B6B0A}"/>
          </ac:grpSpMkLst>
        </pc:grpChg>
        <pc:grpChg chg="mod topLvl">
          <ac:chgData name="Ann Babich" userId="54195acbfdb23bfb" providerId="LiveId" clId="{0EF2976F-88AC-4318-B472-9136B57074C1}" dt="2020-12-29T00:10:48.207" v="4939" actId="164"/>
          <ac:grpSpMkLst>
            <pc:docMk/>
            <pc:sldMk cId="1125514908" sldId="325"/>
            <ac:grpSpMk id="18" creationId="{DC6328C8-E54E-4ECD-984A-D369A88DA209}"/>
          </ac:grpSpMkLst>
        </pc:grpChg>
        <pc:grpChg chg="add del mod">
          <ac:chgData name="Ann Babich" userId="54195acbfdb23bfb" providerId="LiveId" clId="{0EF2976F-88AC-4318-B472-9136B57074C1}" dt="2020-12-29T00:08:20.375" v="4921" actId="165"/>
          <ac:grpSpMkLst>
            <pc:docMk/>
            <pc:sldMk cId="1125514908" sldId="325"/>
            <ac:grpSpMk id="22" creationId="{809F99BA-2DAA-491E-B417-3B0DBB719556}"/>
          </ac:grpSpMkLst>
        </pc:grpChg>
        <pc:grpChg chg="mod topLvl">
          <ac:chgData name="Ann Babich" userId="54195acbfdb23bfb" providerId="LiveId" clId="{0EF2976F-88AC-4318-B472-9136B57074C1}" dt="2020-12-29T00:09:56.974" v="4934" actId="164"/>
          <ac:grpSpMkLst>
            <pc:docMk/>
            <pc:sldMk cId="1125514908" sldId="325"/>
            <ac:grpSpMk id="23" creationId="{AE1E0B2B-2B3D-4FCA-AE8C-555DF11B700A}"/>
          </ac:grpSpMkLst>
        </pc:grpChg>
        <pc:grpChg chg="add del mod">
          <ac:chgData name="Ann Babich" userId="54195acbfdb23bfb" providerId="LiveId" clId="{0EF2976F-88AC-4318-B472-9136B57074C1}" dt="2020-12-29T00:11:06.070" v="4940" actId="478"/>
          <ac:grpSpMkLst>
            <pc:docMk/>
            <pc:sldMk cId="1125514908" sldId="325"/>
            <ac:grpSpMk id="27" creationId="{7436959C-EE15-4D38-BD3E-FB9AD16A9354}"/>
          </ac:grpSpMkLst>
        </pc:grpChg>
        <pc:grpChg chg="mod">
          <ac:chgData name="Ann Babich" userId="54195acbfdb23bfb" providerId="LiveId" clId="{0EF2976F-88AC-4318-B472-9136B57074C1}" dt="2020-12-29T00:02:53.521" v="4906"/>
          <ac:grpSpMkLst>
            <pc:docMk/>
            <pc:sldMk cId="1125514908" sldId="325"/>
            <ac:grpSpMk id="28" creationId="{CF3D33DC-4F36-4684-966E-18DBFBD4E053}"/>
          </ac:grpSpMkLst>
        </pc:grpChg>
        <pc:grpChg chg="add del mod">
          <ac:chgData name="Ann Babich" userId="54195acbfdb23bfb" providerId="LiveId" clId="{0EF2976F-88AC-4318-B472-9136B57074C1}" dt="2020-12-29T00:11:06.070" v="4940" actId="478"/>
          <ac:grpSpMkLst>
            <pc:docMk/>
            <pc:sldMk cId="1125514908" sldId="325"/>
            <ac:grpSpMk id="32" creationId="{7D44237F-7568-4FDF-9EB3-6964C69703BA}"/>
          </ac:grpSpMkLst>
        </pc:grpChg>
        <pc:grpChg chg="mod">
          <ac:chgData name="Ann Babich" userId="54195acbfdb23bfb" providerId="LiveId" clId="{0EF2976F-88AC-4318-B472-9136B57074C1}" dt="2020-12-29T00:03:02.738" v="4908"/>
          <ac:grpSpMkLst>
            <pc:docMk/>
            <pc:sldMk cId="1125514908" sldId="325"/>
            <ac:grpSpMk id="33" creationId="{B1882387-11DD-46F9-BCA7-EB59CBF5748E}"/>
          </ac:grpSpMkLst>
        </pc:grpChg>
        <pc:grpChg chg="add del mod">
          <ac:chgData name="Ann Babich" userId="54195acbfdb23bfb" providerId="LiveId" clId="{0EF2976F-88AC-4318-B472-9136B57074C1}" dt="2020-12-29T00:07:36.460" v="4913"/>
          <ac:grpSpMkLst>
            <pc:docMk/>
            <pc:sldMk cId="1125514908" sldId="325"/>
            <ac:grpSpMk id="37" creationId="{766F85A4-BA9C-48EF-86A5-38F2B9103948}"/>
          </ac:grpSpMkLst>
        </pc:grpChg>
        <pc:grpChg chg="mod">
          <ac:chgData name="Ann Babich" userId="54195acbfdb23bfb" providerId="LiveId" clId="{0EF2976F-88AC-4318-B472-9136B57074C1}" dt="2020-12-29T00:07:34.167" v="4912"/>
          <ac:grpSpMkLst>
            <pc:docMk/>
            <pc:sldMk cId="1125514908" sldId="325"/>
            <ac:grpSpMk id="38" creationId="{80DB89ED-9B34-4042-A4CE-442A963A079C}"/>
          </ac:grpSpMkLst>
        </pc:grpChg>
        <pc:grpChg chg="add mod ord">
          <ac:chgData name="Ann Babich" userId="54195acbfdb23bfb" providerId="LiveId" clId="{0EF2976F-88AC-4318-B472-9136B57074C1}" dt="2020-12-29T00:14:20.167" v="4980" actId="164"/>
          <ac:grpSpMkLst>
            <pc:docMk/>
            <pc:sldMk cId="1125514908" sldId="325"/>
            <ac:grpSpMk id="43" creationId="{739D9CCF-5BE3-490C-ADB2-B9949D953EC6}"/>
          </ac:grpSpMkLst>
        </pc:grpChg>
        <pc:grpChg chg="del mod">
          <ac:chgData name="Ann Babich" userId="54195acbfdb23bfb" providerId="LiveId" clId="{0EF2976F-88AC-4318-B472-9136B57074C1}" dt="2020-12-29T00:13:37.769" v="4951" actId="478"/>
          <ac:grpSpMkLst>
            <pc:docMk/>
            <pc:sldMk cId="1125514908" sldId="325"/>
            <ac:grpSpMk id="44" creationId="{CB15D620-A602-4DF1-8839-9D780E5631AF}"/>
          </ac:grpSpMkLst>
        </pc:grpChg>
        <pc:grpChg chg="add mod">
          <ac:chgData name="Ann Babich" userId="54195acbfdb23bfb" providerId="LiveId" clId="{0EF2976F-88AC-4318-B472-9136B57074C1}" dt="2020-12-29T00:43:43.619" v="5214" actId="1076"/>
          <ac:grpSpMkLst>
            <pc:docMk/>
            <pc:sldMk cId="1125514908" sldId="325"/>
            <ac:grpSpMk id="49" creationId="{AEEE47FB-55AC-4A71-86F7-A9B83A841E6C}"/>
          </ac:grpSpMkLst>
        </pc:grpChg>
        <pc:grpChg chg="add del mod">
          <ac:chgData name="Ann Babich" userId="54195acbfdb23bfb" providerId="LiveId" clId="{0EF2976F-88AC-4318-B472-9136B57074C1}" dt="2020-12-29T00:14:58.305" v="4986" actId="478"/>
          <ac:grpSpMkLst>
            <pc:docMk/>
            <pc:sldMk cId="1125514908" sldId="325"/>
            <ac:grpSpMk id="51" creationId="{ED9EA98B-084C-4797-9532-613400C186CD}"/>
          </ac:grpSpMkLst>
        </pc:grpChg>
        <pc:grpChg chg="mod topLvl">
          <ac:chgData name="Ann Babich" userId="54195acbfdb23bfb" providerId="LiveId" clId="{0EF2976F-88AC-4318-B472-9136B57074C1}" dt="2020-12-29T00:23:58.330" v="4997" actId="164"/>
          <ac:grpSpMkLst>
            <pc:docMk/>
            <pc:sldMk cId="1125514908" sldId="325"/>
            <ac:grpSpMk id="53" creationId="{BC5B4421-AB16-4E24-B22D-859EDB375DA8}"/>
          </ac:grpSpMkLst>
        </pc:grpChg>
        <pc:grpChg chg="add mod">
          <ac:chgData name="Ann Babich" userId="54195acbfdb23bfb" providerId="LiveId" clId="{0EF2976F-88AC-4318-B472-9136B57074C1}" dt="2020-12-29T00:43:50.644" v="5215" actId="1076"/>
          <ac:grpSpMkLst>
            <pc:docMk/>
            <pc:sldMk cId="1125514908" sldId="325"/>
            <ac:grpSpMk id="57" creationId="{8E9EC5BC-CE40-4D8B-9455-23C3E12B7A55}"/>
          </ac:grpSpMkLst>
        </pc:grpChg>
        <pc:grpChg chg="add mod">
          <ac:chgData name="Ann Babich" userId="54195acbfdb23bfb" providerId="LiveId" clId="{0EF2976F-88AC-4318-B472-9136B57074C1}" dt="2020-12-29T00:46:30.848" v="5227" actId="164"/>
          <ac:grpSpMkLst>
            <pc:docMk/>
            <pc:sldMk cId="1125514908" sldId="325"/>
            <ac:grpSpMk id="59" creationId="{B51B1284-E2D9-457D-AB8F-66061AC5C6CC}"/>
          </ac:grpSpMkLst>
        </pc:grpChg>
        <pc:grpChg chg="del mod">
          <ac:chgData name="Ann Babich" userId="54195acbfdb23bfb" providerId="LiveId" clId="{0EF2976F-88AC-4318-B472-9136B57074C1}" dt="2020-12-29T00:46:18.144" v="5224" actId="478"/>
          <ac:grpSpMkLst>
            <pc:docMk/>
            <pc:sldMk cId="1125514908" sldId="325"/>
            <ac:grpSpMk id="60" creationId="{990546E5-3BE6-4E29-BA80-CB5CF9C79335}"/>
          </ac:grpSpMkLst>
        </pc:grpChg>
        <pc:grpChg chg="add mod">
          <ac:chgData name="Ann Babich" userId="54195acbfdb23bfb" providerId="LiveId" clId="{0EF2976F-88AC-4318-B472-9136B57074C1}" dt="2020-12-29T00:46:30.848" v="5227" actId="164"/>
          <ac:grpSpMkLst>
            <pc:docMk/>
            <pc:sldMk cId="1125514908" sldId="325"/>
            <ac:grpSpMk id="66" creationId="{165BEBFF-1112-472E-8E5F-A2A196741F94}"/>
          </ac:grpSpMkLst>
        </pc:grpChg>
        <pc:picChg chg="add mod modCrop">
          <ac:chgData name="Ann Babich" userId="54195acbfdb23bfb" providerId="LiveId" clId="{0EF2976F-88AC-4318-B472-9136B57074C1}" dt="2020-12-29T00:09:56.974" v="4934" actId="164"/>
          <ac:picMkLst>
            <pc:docMk/>
            <pc:sldMk cId="1125514908" sldId="325"/>
            <ac:picMk id="5" creationId="{B1E415D8-9B18-477C-B9ED-1F35545C57FE}"/>
          </ac:picMkLst>
        </pc:picChg>
        <pc:picChg chg="add mod">
          <ac:chgData name="Ann Babich" userId="54195acbfdb23bfb" providerId="LiveId" clId="{0EF2976F-88AC-4318-B472-9136B57074C1}" dt="2020-12-28T23:58:48.204" v="4885" actId="164"/>
          <ac:picMkLst>
            <pc:docMk/>
            <pc:sldMk cId="1125514908" sldId="325"/>
            <ac:picMk id="10" creationId="{9B04BCA8-5DC6-463E-BD7E-C5D844BFC6AB}"/>
          </ac:picMkLst>
        </pc:picChg>
        <pc:picChg chg="add mod">
          <ac:chgData name="Ann Babich" userId="54195acbfdb23bfb" providerId="LiveId" clId="{0EF2976F-88AC-4318-B472-9136B57074C1}" dt="2020-12-28T23:59:12.770" v="4894" actId="1035"/>
          <ac:picMkLst>
            <pc:docMk/>
            <pc:sldMk cId="1125514908" sldId="325"/>
            <ac:picMk id="11" creationId="{1363BBA0-9BB5-44DB-98C9-64D60E95C43C}"/>
          </ac:picMkLst>
        </pc:picChg>
        <pc:picChg chg="del mod topLvl">
          <ac:chgData name="Ann Babich" userId="54195acbfdb23bfb" providerId="LiveId" clId="{0EF2976F-88AC-4318-B472-9136B57074C1}" dt="2020-12-29T00:10:26.497" v="4935" actId="478"/>
          <ac:picMkLst>
            <pc:docMk/>
            <pc:sldMk cId="1125514908" sldId="325"/>
            <ac:picMk id="19" creationId="{20C27E02-BB31-45F5-886F-F8D929DFB462}"/>
          </ac:picMkLst>
        </pc:picChg>
        <pc:picChg chg="mod">
          <ac:chgData name="Ann Babich" userId="54195acbfdb23bfb" providerId="LiveId" clId="{0EF2976F-88AC-4318-B472-9136B57074C1}" dt="2020-12-29T00:02:19.970" v="4903"/>
          <ac:picMkLst>
            <pc:docMk/>
            <pc:sldMk cId="1125514908" sldId="325"/>
            <ac:picMk id="20" creationId="{1E9375D1-FCFF-4FBC-90D0-01A42A898763}"/>
          </ac:picMkLst>
        </pc:picChg>
        <pc:picChg chg="mod">
          <ac:chgData name="Ann Babich" userId="54195acbfdb23bfb" providerId="LiveId" clId="{0EF2976F-88AC-4318-B472-9136B57074C1}" dt="2020-12-29T00:02:19.970" v="4903"/>
          <ac:picMkLst>
            <pc:docMk/>
            <pc:sldMk cId="1125514908" sldId="325"/>
            <ac:picMk id="21" creationId="{66197CE3-9CCE-4A67-8FBE-CD1DF198954B}"/>
          </ac:picMkLst>
        </pc:picChg>
        <pc:picChg chg="del mod topLvl">
          <ac:chgData name="Ann Babich" userId="54195acbfdb23bfb" providerId="LiveId" clId="{0EF2976F-88AC-4318-B472-9136B57074C1}" dt="2020-12-29T00:08:23.384" v="4922" actId="478"/>
          <ac:picMkLst>
            <pc:docMk/>
            <pc:sldMk cId="1125514908" sldId="325"/>
            <ac:picMk id="24" creationId="{5186B9E9-F110-4C80-883E-33CFF4660263}"/>
          </ac:picMkLst>
        </pc:picChg>
        <pc:picChg chg="mod">
          <ac:chgData name="Ann Babich" userId="54195acbfdb23bfb" providerId="LiveId" clId="{0EF2976F-88AC-4318-B472-9136B57074C1}" dt="2020-12-29T00:08:20.375" v="4921" actId="165"/>
          <ac:picMkLst>
            <pc:docMk/>
            <pc:sldMk cId="1125514908" sldId="325"/>
            <ac:picMk id="25" creationId="{36385C39-84F0-42F5-BD51-EC8EE5E76307}"/>
          </ac:picMkLst>
        </pc:picChg>
        <pc:picChg chg="mod">
          <ac:chgData name="Ann Babich" userId="54195acbfdb23bfb" providerId="LiveId" clId="{0EF2976F-88AC-4318-B472-9136B57074C1}" dt="2020-12-29T00:08:20.375" v="4921" actId="165"/>
          <ac:picMkLst>
            <pc:docMk/>
            <pc:sldMk cId="1125514908" sldId="325"/>
            <ac:picMk id="26" creationId="{8526AC10-63FC-42DF-B111-FE3D9E0121D5}"/>
          </ac:picMkLst>
        </pc:picChg>
        <pc:picChg chg="mod">
          <ac:chgData name="Ann Babich" userId="54195acbfdb23bfb" providerId="LiveId" clId="{0EF2976F-88AC-4318-B472-9136B57074C1}" dt="2020-12-29T00:02:53.521" v="4906"/>
          <ac:picMkLst>
            <pc:docMk/>
            <pc:sldMk cId="1125514908" sldId="325"/>
            <ac:picMk id="29" creationId="{E527BB9A-C308-4504-9856-9AE6C926F93C}"/>
          </ac:picMkLst>
        </pc:picChg>
        <pc:picChg chg="mod">
          <ac:chgData name="Ann Babich" userId="54195acbfdb23bfb" providerId="LiveId" clId="{0EF2976F-88AC-4318-B472-9136B57074C1}" dt="2020-12-29T00:02:53.521" v="4906"/>
          <ac:picMkLst>
            <pc:docMk/>
            <pc:sldMk cId="1125514908" sldId="325"/>
            <ac:picMk id="30" creationId="{57704A36-F012-40E3-A961-33E2A0B82467}"/>
          </ac:picMkLst>
        </pc:picChg>
        <pc:picChg chg="mod">
          <ac:chgData name="Ann Babich" userId="54195acbfdb23bfb" providerId="LiveId" clId="{0EF2976F-88AC-4318-B472-9136B57074C1}" dt="2020-12-29T00:02:53.521" v="4906"/>
          <ac:picMkLst>
            <pc:docMk/>
            <pc:sldMk cId="1125514908" sldId="325"/>
            <ac:picMk id="31" creationId="{CB0A0AF8-BDBE-4FA3-9236-4744D05673B6}"/>
          </ac:picMkLst>
        </pc:picChg>
        <pc:picChg chg="mod">
          <ac:chgData name="Ann Babich" userId="54195acbfdb23bfb" providerId="LiveId" clId="{0EF2976F-88AC-4318-B472-9136B57074C1}" dt="2020-12-29T00:03:02.738" v="4908"/>
          <ac:picMkLst>
            <pc:docMk/>
            <pc:sldMk cId="1125514908" sldId="325"/>
            <ac:picMk id="34" creationId="{BA11C819-0E07-414C-889F-AEEB6D370348}"/>
          </ac:picMkLst>
        </pc:picChg>
        <pc:picChg chg="mod">
          <ac:chgData name="Ann Babich" userId="54195acbfdb23bfb" providerId="LiveId" clId="{0EF2976F-88AC-4318-B472-9136B57074C1}" dt="2020-12-29T00:03:02.738" v="4908"/>
          <ac:picMkLst>
            <pc:docMk/>
            <pc:sldMk cId="1125514908" sldId="325"/>
            <ac:picMk id="35" creationId="{8A9B3D54-EB54-4FDA-9F19-4E8DA77C1081}"/>
          </ac:picMkLst>
        </pc:picChg>
        <pc:picChg chg="mod">
          <ac:chgData name="Ann Babich" userId="54195acbfdb23bfb" providerId="LiveId" clId="{0EF2976F-88AC-4318-B472-9136B57074C1}" dt="2020-12-29T00:03:02.738" v="4908"/>
          <ac:picMkLst>
            <pc:docMk/>
            <pc:sldMk cId="1125514908" sldId="325"/>
            <ac:picMk id="36" creationId="{0592E584-200B-4C93-8028-1075ECB8B70C}"/>
          </ac:picMkLst>
        </pc:picChg>
        <pc:picChg chg="mod">
          <ac:chgData name="Ann Babich" userId="54195acbfdb23bfb" providerId="LiveId" clId="{0EF2976F-88AC-4318-B472-9136B57074C1}" dt="2020-12-29T00:07:34.167" v="4912"/>
          <ac:picMkLst>
            <pc:docMk/>
            <pc:sldMk cId="1125514908" sldId="325"/>
            <ac:picMk id="39" creationId="{9D54CEEF-B1B8-45CA-8721-94FE7051C72A}"/>
          </ac:picMkLst>
        </pc:picChg>
        <pc:picChg chg="mod">
          <ac:chgData name="Ann Babich" userId="54195acbfdb23bfb" providerId="LiveId" clId="{0EF2976F-88AC-4318-B472-9136B57074C1}" dt="2020-12-29T00:07:34.167" v="4912"/>
          <ac:picMkLst>
            <pc:docMk/>
            <pc:sldMk cId="1125514908" sldId="325"/>
            <ac:picMk id="40" creationId="{CBBD9CF3-F5E8-4550-BA6D-AD67E05569D5}"/>
          </ac:picMkLst>
        </pc:picChg>
        <pc:picChg chg="mod">
          <ac:chgData name="Ann Babich" userId="54195acbfdb23bfb" providerId="LiveId" clId="{0EF2976F-88AC-4318-B472-9136B57074C1}" dt="2020-12-29T00:07:34.167" v="4912"/>
          <ac:picMkLst>
            <pc:docMk/>
            <pc:sldMk cId="1125514908" sldId="325"/>
            <ac:picMk id="41" creationId="{B655D4E3-87BD-4153-A293-13EF5A968972}"/>
          </ac:picMkLst>
        </pc:picChg>
        <pc:picChg chg="add mod">
          <ac:chgData name="Ann Babich" userId="54195acbfdb23bfb" providerId="LiveId" clId="{0EF2976F-88AC-4318-B472-9136B57074C1}" dt="2020-12-29T00:10:48.207" v="4939" actId="164"/>
          <ac:picMkLst>
            <pc:docMk/>
            <pc:sldMk cId="1125514908" sldId="325"/>
            <ac:picMk id="42" creationId="{DEAB6FBE-F793-4769-8040-D10D04237A92}"/>
          </ac:picMkLst>
        </pc:picChg>
        <pc:picChg chg="mod ord">
          <ac:chgData name="Ann Babich" userId="54195acbfdb23bfb" providerId="LiveId" clId="{0EF2976F-88AC-4318-B472-9136B57074C1}" dt="2020-12-29T00:13:27.468" v="4949" actId="166"/>
          <ac:picMkLst>
            <pc:docMk/>
            <pc:sldMk cId="1125514908" sldId="325"/>
            <ac:picMk id="45" creationId="{8DCCCA5D-27B0-43D1-B4D8-B10E36743291}"/>
          </ac:picMkLst>
        </pc:picChg>
        <pc:picChg chg="del mod">
          <ac:chgData name="Ann Babich" userId="54195acbfdb23bfb" providerId="LiveId" clId="{0EF2976F-88AC-4318-B472-9136B57074C1}" dt="2020-12-29T00:13:37.769" v="4951" actId="478"/>
          <ac:picMkLst>
            <pc:docMk/>
            <pc:sldMk cId="1125514908" sldId="325"/>
            <ac:picMk id="46" creationId="{1C25C067-AD89-4DA0-90C8-4D79F740F541}"/>
          </ac:picMkLst>
        </pc:picChg>
        <pc:picChg chg="mod">
          <ac:chgData name="Ann Babich" userId="54195acbfdb23bfb" providerId="LiveId" clId="{0EF2976F-88AC-4318-B472-9136B57074C1}" dt="2020-12-29T00:11:39.604" v="4941"/>
          <ac:picMkLst>
            <pc:docMk/>
            <pc:sldMk cId="1125514908" sldId="325"/>
            <ac:picMk id="47" creationId="{F69C54E3-C7D0-46FA-B01D-85576C47C5C1}"/>
          </ac:picMkLst>
        </pc:picChg>
        <pc:picChg chg="add mod">
          <ac:chgData name="Ann Babich" userId="54195acbfdb23bfb" providerId="LiveId" clId="{0EF2976F-88AC-4318-B472-9136B57074C1}" dt="2020-12-29T00:24:59.637" v="5011" actId="14100"/>
          <ac:picMkLst>
            <pc:docMk/>
            <pc:sldMk cId="1125514908" sldId="325"/>
            <ac:picMk id="48" creationId="{D7BF95F0-3392-4E8B-AD9F-9F5A49CCCFD0}"/>
          </ac:picMkLst>
        </pc:picChg>
        <pc:picChg chg="del mod topLvl">
          <ac:chgData name="Ann Babich" userId="54195acbfdb23bfb" providerId="LiveId" clId="{0EF2976F-88AC-4318-B472-9136B57074C1}" dt="2020-12-29T00:14:58.305" v="4986" actId="478"/>
          <ac:picMkLst>
            <pc:docMk/>
            <pc:sldMk cId="1125514908" sldId="325"/>
            <ac:picMk id="52" creationId="{3A749B95-5F7A-4A8C-AD96-A429B4450BFC}"/>
          </ac:picMkLst>
        </pc:picChg>
        <pc:picChg chg="mod">
          <ac:chgData name="Ann Babich" userId="54195acbfdb23bfb" providerId="LiveId" clId="{0EF2976F-88AC-4318-B472-9136B57074C1}" dt="2020-12-29T00:14:27.961" v="4981"/>
          <ac:picMkLst>
            <pc:docMk/>
            <pc:sldMk cId="1125514908" sldId="325"/>
            <ac:picMk id="54" creationId="{3FACD9B7-A4E1-4A27-8BEC-BE54A8F0B446}"/>
          </ac:picMkLst>
        </pc:picChg>
        <pc:picChg chg="mod">
          <ac:chgData name="Ann Babich" userId="54195acbfdb23bfb" providerId="LiveId" clId="{0EF2976F-88AC-4318-B472-9136B57074C1}" dt="2020-12-29T00:14:27.961" v="4981"/>
          <ac:picMkLst>
            <pc:docMk/>
            <pc:sldMk cId="1125514908" sldId="325"/>
            <ac:picMk id="55" creationId="{A018904E-C889-435B-9C8F-1731060AA9EA}"/>
          </ac:picMkLst>
        </pc:picChg>
        <pc:picChg chg="add mod ord">
          <ac:chgData name="Ann Babich" userId="54195acbfdb23bfb" providerId="LiveId" clId="{0EF2976F-88AC-4318-B472-9136B57074C1}" dt="2020-12-29T00:24:17.376" v="5003" actId="1038"/>
          <ac:picMkLst>
            <pc:docMk/>
            <pc:sldMk cId="1125514908" sldId="325"/>
            <ac:picMk id="56" creationId="{6153D7EE-E5E8-4CE4-9734-20582F57B431}"/>
          </ac:picMkLst>
        </pc:picChg>
        <pc:picChg chg="mod">
          <ac:chgData name="Ann Babich" userId="54195acbfdb23bfb" providerId="LiveId" clId="{0EF2976F-88AC-4318-B472-9136B57074C1}" dt="2020-12-29T00:43:13.547" v="5210"/>
          <ac:picMkLst>
            <pc:docMk/>
            <pc:sldMk cId="1125514908" sldId="325"/>
            <ac:picMk id="61" creationId="{9287201B-B3A9-4B59-9636-62D14293DE37}"/>
          </ac:picMkLst>
        </pc:picChg>
        <pc:picChg chg="del mod">
          <ac:chgData name="Ann Babich" userId="54195acbfdb23bfb" providerId="LiveId" clId="{0EF2976F-88AC-4318-B472-9136B57074C1}" dt="2020-12-29T00:46:18.144" v="5224" actId="478"/>
          <ac:picMkLst>
            <pc:docMk/>
            <pc:sldMk cId="1125514908" sldId="325"/>
            <ac:picMk id="62" creationId="{A1EF7D06-E775-481C-A4B6-D8DFF873C18E}"/>
          </ac:picMkLst>
        </pc:picChg>
        <pc:picChg chg="mod">
          <ac:chgData name="Ann Babich" userId="54195acbfdb23bfb" providerId="LiveId" clId="{0EF2976F-88AC-4318-B472-9136B57074C1}" dt="2020-12-29T00:43:13.547" v="5210"/>
          <ac:picMkLst>
            <pc:docMk/>
            <pc:sldMk cId="1125514908" sldId="325"/>
            <ac:picMk id="63" creationId="{7F8DBA61-D1C6-4029-B3DF-62354A15DB67}"/>
          </ac:picMkLst>
        </pc:picChg>
        <pc:picChg chg="add mod ord">
          <ac:chgData name="Ann Babich" userId="54195acbfdb23bfb" providerId="LiveId" clId="{0EF2976F-88AC-4318-B472-9136B57074C1}" dt="2020-12-29T00:46:38.360" v="5228" actId="14100"/>
          <ac:picMkLst>
            <pc:docMk/>
            <pc:sldMk cId="1125514908" sldId="325"/>
            <ac:picMk id="65" creationId="{5A9B7F1B-B336-4B60-9B27-507B8411CBF7}"/>
          </ac:picMkLst>
        </pc:picChg>
      </pc:sldChg>
      <pc:sldChg chg="add del">
        <pc:chgData name="Ann Babich" userId="54195acbfdb23bfb" providerId="LiveId" clId="{0EF2976F-88AC-4318-B472-9136B57074C1}" dt="2020-12-29T00:26:48.092" v="5019" actId="47"/>
        <pc:sldMkLst>
          <pc:docMk/>
          <pc:sldMk cId="1905975930" sldId="326"/>
        </pc:sldMkLst>
      </pc:sldChg>
      <pc:sldChg chg="addSp delSp modSp add mod ord">
        <pc:chgData name="Ann Babich" userId="54195acbfdb23bfb" providerId="LiveId" clId="{0EF2976F-88AC-4318-B472-9136B57074C1}" dt="2020-12-29T00:30:12.298" v="5055" actId="1440"/>
        <pc:sldMkLst>
          <pc:docMk/>
          <pc:sldMk cId="3183770100" sldId="326"/>
        </pc:sldMkLst>
        <pc:spChg chg="mod">
          <ac:chgData name="Ann Babich" userId="54195acbfdb23bfb" providerId="LiveId" clId="{0EF2976F-88AC-4318-B472-9136B57074C1}" dt="2020-12-29T00:29:58.914" v="5052" actId="1076"/>
          <ac:spMkLst>
            <pc:docMk/>
            <pc:sldMk cId="3183770100" sldId="326"/>
            <ac:spMk id="5" creationId="{B4A2B0D4-7ADC-4EEB-A381-6210415D01FA}"/>
          </ac:spMkLst>
        </pc:spChg>
        <pc:spChg chg="mod">
          <ac:chgData name="Ann Babich" userId="54195acbfdb23bfb" providerId="LiveId" clId="{0EF2976F-88AC-4318-B472-9136B57074C1}" dt="2020-12-29T00:27:24.136" v="5023"/>
          <ac:spMkLst>
            <pc:docMk/>
            <pc:sldMk cId="3183770100" sldId="326"/>
            <ac:spMk id="58" creationId="{00000000-0000-0000-0000-000000000000}"/>
          </ac:spMkLst>
        </pc:spChg>
        <pc:grpChg chg="del">
          <ac:chgData name="Ann Babich" userId="54195acbfdb23bfb" providerId="LiveId" clId="{0EF2976F-88AC-4318-B472-9136B57074C1}" dt="2020-12-29T00:28:35.731" v="5034" actId="478"/>
          <ac:grpSpMkLst>
            <pc:docMk/>
            <pc:sldMk cId="3183770100" sldId="326"/>
            <ac:grpSpMk id="6" creationId="{A83A1CBB-D147-40BC-BEF4-55FD0F422092}"/>
          </ac:grpSpMkLst>
        </pc:grpChg>
        <pc:picChg chg="del">
          <ac:chgData name="Ann Babich" userId="54195acbfdb23bfb" providerId="LiveId" clId="{0EF2976F-88AC-4318-B472-9136B57074C1}" dt="2020-12-29T00:27:29.215" v="5024" actId="478"/>
          <ac:picMkLst>
            <pc:docMk/>
            <pc:sldMk cId="3183770100" sldId="326"/>
            <ac:picMk id="3" creationId="{E34C0222-BD11-4AC6-A903-DA5771D257CA}"/>
          </ac:picMkLst>
        </pc:picChg>
        <pc:picChg chg="add mod">
          <ac:chgData name="Ann Babich" userId="54195acbfdb23bfb" providerId="LiveId" clId="{0EF2976F-88AC-4318-B472-9136B57074C1}" dt="2020-12-29T00:30:12.298" v="5055" actId="1440"/>
          <ac:picMkLst>
            <pc:docMk/>
            <pc:sldMk cId="3183770100" sldId="326"/>
            <ac:picMk id="4" creationId="{CC1826AE-794F-460D-9A66-DD67FB2F408A}"/>
          </ac:picMkLst>
        </pc:picChg>
        <pc:picChg chg="del">
          <ac:chgData name="Ann Babich" userId="54195acbfdb23bfb" providerId="LiveId" clId="{0EF2976F-88AC-4318-B472-9136B57074C1}" dt="2020-12-29T00:27:29.215" v="5024" actId="478"/>
          <ac:picMkLst>
            <pc:docMk/>
            <pc:sldMk cId="3183770100" sldId="326"/>
            <ac:picMk id="10" creationId="{B942E7F6-7F21-463B-8089-0327A2059D98}"/>
          </ac:picMkLst>
        </pc:picChg>
        <pc:picChg chg="add mod">
          <ac:chgData name="Ann Babich" userId="54195acbfdb23bfb" providerId="LiveId" clId="{0EF2976F-88AC-4318-B472-9136B57074C1}" dt="2020-12-29T00:30:12.298" v="5055" actId="1440"/>
          <ac:picMkLst>
            <pc:docMk/>
            <pc:sldMk cId="3183770100" sldId="326"/>
            <ac:picMk id="11" creationId="{FD9BE7B0-20BD-410E-8078-AAA54AFCC323}"/>
          </ac:picMkLst>
        </pc:picChg>
      </pc:sldChg>
      <pc:sldChg chg="addSp delSp modSp add mod">
        <pc:chgData name="Ann Babich" userId="54195acbfdb23bfb" providerId="LiveId" clId="{0EF2976F-88AC-4318-B472-9136B57074C1}" dt="2020-12-29T00:40:25.118" v="5151" actId="1035"/>
        <pc:sldMkLst>
          <pc:docMk/>
          <pc:sldMk cId="4131042585" sldId="327"/>
        </pc:sldMkLst>
        <pc:spChg chg="mod">
          <ac:chgData name="Ann Babich" userId="54195acbfdb23bfb" providerId="LiveId" clId="{0EF2976F-88AC-4318-B472-9136B57074C1}" dt="2020-12-29T00:31:16.985" v="5065" actId="108"/>
          <ac:spMkLst>
            <pc:docMk/>
            <pc:sldMk cId="4131042585" sldId="327"/>
            <ac:spMk id="5" creationId="{B4A2B0D4-7ADC-4EEB-A381-6210415D01FA}"/>
          </ac:spMkLst>
        </pc:spChg>
        <pc:spChg chg="mod">
          <ac:chgData name="Ann Babich" userId="54195acbfdb23bfb" providerId="LiveId" clId="{0EF2976F-88AC-4318-B472-9136B57074C1}" dt="2020-12-29T00:39:50.747" v="5139" actId="1076"/>
          <ac:spMkLst>
            <pc:docMk/>
            <pc:sldMk cId="4131042585" sldId="327"/>
            <ac:spMk id="12" creationId="{AD9C757B-5FB2-4BDE-AD92-6B3DBEAB5C00}"/>
          </ac:spMkLst>
        </pc:spChg>
        <pc:spChg chg="mod">
          <ac:chgData name="Ann Babich" userId="54195acbfdb23bfb" providerId="LiveId" clId="{0EF2976F-88AC-4318-B472-9136B57074C1}" dt="2020-12-29T00:39:40.977" v="5137" actId="1076"/>
          <ac:spMkLst>
            <pc:docMk/>
            <pc:sldMk cId="4131042585" sldId="327"/>
            <ac:spMk id="13" creationId="{F1F02647-2776-452D-87E8-C4F312BD1243}"/>
          </ac:spMkLst>
        </pc:spChg>
        <pc:grpChg chg="add mod">
          <ac:chgData name="Ann Babich" userId="54195acbfdb23bfb" providerId="LiveId" clId="{0EF2976F-88AC-4318-B472-9136B57074C1}" dt="2020-12-29T00:39:56.885" v="5140" actId="1076"/>
          <ac:grpSpMkLst>
            <pc:docMk/>
            <pc:sldMk cId="4131042585" sldId="327"/>
            <ac:grpSpMk id="10" creationId="{91053085-CCD4-4116-AC15-48A7255C26FF}"/>
          </ac:grpSpMkLst>
        </pc:grpChg>
        <pc:picChg chg="add mod">
          <ac:chgData name="Ann Babich" userId="54195acbfdb23bfb" providerId="LiveId" clId="{0EF2976F-88AC-4318-B472-9136B57074C1}" dt="2020-12-29T00:36:31.431" v="5104" actId="1076"/>
          <ac:picMkLst>
            <pc:docMk/>
            <pc:sldMk cId="4131042585" sldId="327"/>
            <ac:picMk id="3" creationId="{D07B44B7-D256-4453-97CC-3D745E1E8573}"/>
          </ac:picMkLst>
        </pc:picChg>
        <pc:picChg chg="del">
          <ac:chgData name="Ann Babich" userId="54195acbfdb23bfb" providerId="LiveId" clId="{0EF2976F-88AC-4318-B472-9136B57074C1}" dt="2020-12-29T00:31:21.902" v="5067" actId="478"/>
          <ac:picMkLst>
            <pc:docMk/>
            <pc:sldMk cId="4131042585" sldId="327"/>
            <ac:picMk id="4" creationId="{CC1826AE-794F-460D-9A66-DD67FB2F408A}"/>
          </ac:picMkLst>
        </pc:picChg>
        <pc:picChg chg="add mod">
          <ac:chgData name="Ann Babich" userId="54195acbfdb23bfb" providerId="LiveId" clId="{0EF2976F-88AC-4318-B472-9136B57074C1}" dt="2020-12-29T00:40:25.118" v="5151" actId="1035"/>
          <ac:picMkLst>
            <pc:docMk/>
            <pc:sldMk cId="4131042585" sldId="327"/>
            <ac:picMk id="7" creationId="{69D9A6FA-FAF5-4275-B3FF-AFFC66066C3D}"/>
          </ac:picMkLst>
        </pc:picChg>
        <pc:picChg chg="del mod">
          <ac:chgData name="Ann Babich" userId="54195acbfdb23bfb" providerId="LiveId" clId="{0EF2976F-88AC-4318-B472-9136B57074C1}" dt="2020-12-29T00:31:21.902" v="5067" actId="478"/>
          <ac:picMkLst>
            <pc:docMk/>
            <pc:sldMk cId="4131042585" sldId="327"/>
            <ac:picMk id="11" creationId="{FD9BE7B0-20BD-410E-8078-AAA54AFCC323}"/>
          </ac:picMkLst>
        </pc:picChg>
      </pc:sldChg>
      <pc:sldChg chg="addSp delSp modSp add mod">
        <pc:chgData name="Ann Babich" userId="54195acbfdb23bfb" providerId="LiveId" clId="{0EF2976F-88AC-4318-B472-9136B57074C1}" dt="2020-12-29T00:41:20.753" v="5168" actId="1035"/>
        <pc:sldMkLst>
          <pc:docMk/>
          <pc:sldMk cId="3650158801" sldId="328"/>
        </pc:sldMkLst>
        <pc:spChg chg="mod">
          <ac:chgData name="Ann Babich" userId="54195acbfdb23bfb" providerId="LiveId" clId="{0EF2976F-88AC-4318-B472-9136B57074C1}" dt="2020-12-29T00:33:25.313" v="5088" actId="6549"/>
          <ac:spMkLst>
            <pc:docMk/>
            <pc:sldMk cId="3650158801" sldId="328"/>
            <ac:spMk id="5" creationId="{B4A2B0D4-7ADC-4EEB-A381-6210415D01FA}"/>
          </ac:spMkLst>
        </pc:spChg>
        <pc:spChg chg="mod">
          <ac:chgData name="Ann Babich" userId="54195acbfdb23bfb" providerId="LiveId" clId="{0EF2976F-88AC-4318-B472-9136B57074C1}" dt="2020-12-29T00:41:16.222" v="5161" actId="20577"/>
          <ac:spMkLst>
            <pc:docMk/>
            <pc:sldMk cId="3650158801" sldId="328"/>
            <ac:spMk id="11" creationId="{8E2855E0-41DA-4C09-A9EF-3E62ABED5E69}"/>
          </ac:spMkLst>
        </pc:spChg>
        <pc:spChg chg="mod">
          <ac:chgData name="Ann Babich" userId="54195acbfdb23bfb" providerId="LiveId" clId="{0EF2976F-88AC-4318-B472-9136B57074C1}" dt="2020-12-29T00:41:07.813" v="5160" actId="20577"/>
          <ac:spMkLst>
            <pc:docMk/>
            <pc:sldMk cId="3650158801" sldId="328"/>
            <ac:spMk id="12" creationId="{58ECC5AD-DD9E-4A24-9B59-509D6A057837}"/>
          </ac:spMkLst>
        </pc:spChg>
        <pc:grpChg chg="add mod">
          <ac:chgData name="Ann Babich" userId="54195acbfdb23bfb" providerId="LiveId" clId="{0EF2976F-88AC-4318-B472-9136B57074C1}" dt="2020-12-29T00:41:20.753" v="5168" actId="1035"/>
          <ac:grpSpMkLst>
            <pc:docMk/>
            <pc:sldMk cId="3650158801" sldId="328"/>
            <ac:grpSpMk id="10" creationId="{C0EF8DAC-D851-4975-B668-5084649C2CC7}"/>
          </ac:grpSpMkLst>
        </pc:grpChg>
        <pc:picChg chg="del">
          <ac:chgData name="Ann Babich" userId="54195acbfdb23bfb" providerId="LiveId" clId="{0EF2976F-88AC-4318-B472-9136B57074C1}" dt="2020-12-29T00:33:35.287" v="5089" actId="478"/>
          <ac:picMkLst>
            <pc:docMk/>
            <pc:sldMk cId="3650158801" sldId="328"/>
            <ac:picMk id="3" creationId="{D07B44B7-D256-4453-97CC-3D745E1E8573}"/>
          </ac:picMkLst>
        </pc:picChg>
        <pc:picChg chg="add mod ord">
          <ac:chgData name="Ann Babich" userId="54195acbfdb23bfb" providerId="LiveId" clId="{0EF2976F-88AC-4318-B472-9136B57074C1}" dt="2020-12-29T00:35:57.614" v="5103" actId="166"/>
          <ac:picMkLst>
            <pc:docMk/>
            <pc:sldMk cId="3650158801" sldId="328"/>
            <ac:picMk id="4" creationId="{1511469F-2588-49C3-91BB-7BCF0E8AE68B}"/>
          </ac:picMkLst>
        </pc:picChg>
        <pc:picChg chg="del">
          <ac:chgData name="Ann Babich" userId="54195acbfdb23bfb" providerId="LiveId" clId="{0EF2976F-88AC-4318-B472-9136B57074C1}" dt="2020-12-29T00:33:35.287" v="5089" actId="478"/>
          <ac:picMkLst>
            <pc:docMk/>
            <pc:sldMk cId="3650158801" sldId="328"/>
            <ac:picMk id="7" creationId="{69D9A6FA-FAF5-4275-B3FF-AFFC66066C3D}"/>
          </ac:picMkLst>
        </pc:picChg>
        <pc:picChg chg="add mod">
          <ac:chgData name="Ann Babich" userId="54195acbfdb23bfb" providerId="LiveId" clId="{0EF2976F-88AC-4318-B472-9136B57074C1}" dt="2020-12-29T00:35:49.766" v="5101" actId="14100"/>
          <ac:picMkLst>
            <pc:docMk/>
            <pc:sldMk cId="3650158801" sldId="328"/>
            <ac:picMk id="8" creationId="{74A5F60B-D111-46C6-A4BE-09D21E092E9C}"/>
          </ac:picMkLst>
        </pc:picChg>
      </pc:sldChg>
      <pc:sldChg chg="addSp delSp modSp add mod">
        <pc:chgData name="Ann Babich" userId="54195acbfdb23bfb" providerId="LiveId" clId="{0EF2976F-88AC-4318-B472-9136B57074C1}" dt="2020-12-29T00:49:38.281" v="5289" actId="1076"/>
        <pc:sldMkLst>
          <pc:docMk/>
          <pc:sldMk cId="2590820993" sldId="329"/>
        </pc:sldMkLst>
        <pc:spChg chg="mod">
          <ac:chgData name="Ann Babich" userId="54195acbfdb23bfb" providerId="LiveId" clId="{0EF2976F-88AC-4318-B472-9136B57074C1}" dt="2020-12-29T00:48:39.921" v="5277" actId="20577"/>
          <ac:spMkLst>
            <pc:docMk/>
            <pc:sldMk cId="2590820993" sldId="329"/>
            <ac:spMk id="5" creationId="{B4A2B0D4-7ADC-4EEB-A381-6210415D01FA}"/>
          </ac:spMkLst>
        </pc:spChg>
        <pc:grpChg chg="del">
          <ac:chgData name="Ann Babich" userId="54195acbfdb23bfb" providerId="LiveId" clId="{0EF2976F-88AC-4318-B472-9136B57074C1}" dt="2020-12-29T00:48:47.570" v="5279" actId="478"/>
          <ac:grpSpMkLst>
            <pc:docMk/>
            <pc:sldMk cId="2590820993" sldId="329"/>
            <ac:grpSpMk id="10" creationId="{C0EF8DAC-D851-4975-B668-5084649C2CC7}"/>
          </ac:grpSpMkLst>
        </pc:grpChg>
        <pc:picChg chg="add mod ord">
          <ac:chgData name="Ann Babich" userId="54195acbfdb23bfb" providerId="LiveId" clId="{0EF2976F-88AC-4318-B472-9136B57074C1}" dt="2020-12-29T00:49:38.281" v="5289" actId="1076"/>
          <ac:picMkLst>
            <pc:docMk/>
            <pc:sldMk cId="2590820993" sldId="329"/>
            <ac:picMk id="3" creationId="{DFC70E83-E364-48AE-BB06-7F31AB595E0B}"/>
          </ac:picMkLst>
        </pc:picChg>
        <pc:picChg chg="del">
          <ac:chgData name="Ann Babich" userId="54195acbfdb23bfb" providerId="LiveId" clId="{0EF2976F-88AC-4318-B472-9136B57074C1}" dt="2020-12-29T00:48:42.801" v="5278" actId="478"/>
          <ac:picMkLst>
            <pc:docMk/>
            <pc:sldMk cId="2590820993" sldId="329"/>
            <ac:picMk id="4" creationId="{1511469F-2588-49C3-91BB-7BCF0E8AE68B}"/>
          </ac:picMkLst>
        </pc:picChg>
        <pc:picChg chg="add mod">
          <ac:chgData name="Ann Babich" userId="54195acbfdb23bfb" providerId="LiveId" clId="{0EF2976F-88AC-4318-B472-9136B57074C1}" dt="2020-12-29T00:49:33.264" v="5288" actId="1440"/>
          <ac:picMkLst>
            <pc:docMk/>
            <pc:sldMk cId="2590820993" sldId="329"/>
            <ac:picMk id="7" creationId="{2A22E4CB-53ED-434F-AAE9-7E923AC5B56E}"/>
          </ac:picMkLst>
        </pc:picChg>
        <pc:picChg chg="del">
          <ac:chgData name="Ann Babich" userId="54195acbfdb23bfb" providerId="LiveId" clId="{0EF2976F-88AC-4318-B472-9136B57074C1}" dt="2020-12-29T00:48:42.801" v="5278" actId="478"/>
          <ac:picMkLst>
            <pc:docMk/>
            <pc:sldMk cId="2590820993" sldId="329"/>
            <ac:picMk id="8" creationId="{74A5F60B-D111-46C6-A4BE-09D21E092E9C}"/>
          </ac:picMkLst>
        </pc:picChg>
      </pc:sldChg>
      <pc:sldChg chg="addSp delSp modSp add mod">
        <pc:chgData name="Ann Babich" userId="54195acbfdb23bfb" providerId="LiveId" clId="{0EF2976F-88AC-4318-B472-9136B57074C1}" dt="2020-12-29T00:53:29.685" v="5367" actId="1076"/>
        <pc:sldMkLst>
          <pc:docMk/>
          <pc:sldMk cId="1901653761" sldId="330"/>
        </pc:sldMkLst>
        <pc:spChg chg="mod">
          <ac:chgData name="Ann Babich" userId="54195acbfdb23bfb" providerId="LiveId" clId="{0EF2976F-88AC-4318-B472-9136B57074C1}" dt="2020-12-29T00:51:53.934" v="5355" actId="20577"/>
          <ac:spMkLst>
            <pc:docMk/>
            <pc:sldMk cId="1901653761" sldId="330"/>
            <ac:spMk id="5" creationId="{B4A2B0D4-7ADC-4EEB-A381-6210415D01FA}"/>
          </ac:spMkLst>
        </pc:spChg>
        <pc:picChg chg="del mod">
          <ac:chgData name="Ann Babich" userId="54195acbfdb23bfb" providerId="LiveId" clId="{0EF2976F-88AC-4318-B472-9136B57074C1}" dt="2020-12-29T00:52:31.828" v="5357" actId="478"/>
          <ac:picMkLst>
            <pc:docMk/>
            <pc:sldMk cId="1901653761" sldId="330"/>
            <ac:picMk id="3" creationId="{DFC70E83-E364-48AE-BB06-7F31AB595E0B}"/>
          </ac:picMkLst>
        </pc:picChg>
        <pc:picChg chg="add mod">
          <ac:chgData name="Ann Babich" userId="54195acbfdb23bfb" providerId="LiveId" clId="{0EF2976F-88AC-4318-B472-9136B57074C1}" dt="2020-12-29T00:53:29.685" v="5367" actId="1076"/>
          <ac:picMkLst>
            <pc:docMk/>
            <pc:sldMk cId="1901653761" sldId="330"/>
            <ac:picMk id="4" creationId="{763C4A92-362C-4FE7-AD88-FC8E086B94E2}"/>
          </ac:picMkLst>
        </pc:picChg>
        <pc:picChg chg="del mod">
          <ac:chgData name="Ann Babich" userId="54195acbfdb23bfb" providerId="LiveId" clId="{0EF2976F-88AC-4318-B472-9136B57074C1}" dt="2020-12-29T00:52:31.828" v="5357" actId="478"/>
          <ac:picMkLst>
            <pc:docMk/>
            <pc:sldMk cId="1901653761" sldId="330"/>
            <ac:picMk id="7" creationId="{2A22E4CB-53ED-434F-AAE9-7E923AC5B56E}"/>
          </ac:picMkLst>
        </pc:picChg>
        <pc:picChg chg="add mod">
          <ac:chgData name="Ann Babich" userId="54195acbfdb23bfb" providerId="LiveId" clId="{0EF2976F-88AC-4318-B472-9136B57074C1}" dt="2020-12-29T00:53:26.158" v="5366" actId="1076"/>
          <ac:picMkLst>
            <pc:docMk/>
            <pc:sldMk cId="1901653761" sldId="330"/>
            <ac:picMk id="8" creationId="{65203A89-AF3A-469F-BE33-935C59011A8C}"/>
          </ac:picMkLst>
        </pc:picChg>
      </pc:sldChg>
      <pc:sldChg chg="addSp delSp modSp add mod">
        <pc:chgData name="Ann Babich" userId="54195acbfdb23bfb" providerId="LiveId" clId="{0EF2976F-88AC-4318-B472-9136B57074C1}" dt="2020-12-29T05:01:33.114" v="6241" actId="6549"/>
        <pc:sldMkLst>
          <pc:docMk/>
          <pc:sldMk cId="1011002275" sldId="331"/>
        </pc:sldMkLst>
        <pc:spChg chg="mod">
          <ac:chgData name="Ann Babich" userId="54195acbfdb23bfb" providerId="LiveId" clId="{0EF2976F-88AC-4318-B472-9136B57074C1}" dt="2020-12-29T00:57:53.089" v="5417" actId="108"/>
          <ac:spMkLst>
            <pc:docMk/>
            <pc:sldMk cId="1011002275" sldId="331"/>
            <ac:spMk id="5" creationId="{B4A2B0D4-7ADC-4EEB-A381-6210415D01FA}"/>
          </ac:spMkLst>
        </pc:spChg>
        <pc:spChg chg="mod">
          <ac:chgData name="Ann Babich" userId="54195acbfdb23bfb" providerId="LiveId" clId="{0EF2976F-88AC-4318-B472-9136B57074C1}" dt="2020-12-29T05:01:33.114" v="6241" actId="6549"/>
          <ac:spMkLst>
            <pc:docMk/>
            <pc:sldMk cId="1011002275" sldId="331"/>
            <ac:spMk id="13" creationId="{5EFAB6DF-3A41-44A6-95C9-51F57AF03534}"/>
          </ac:spMkLst>
        </pc:spChg>
        <pc:grpChg chg="add mod">
          <ac:chgData name="Ann Babich" userId="54195acbfdb23bfb" providerId="LiveId" clId="{0EF2976F-88AC-4318-B472-9136B57074C1}" dt="2020-12-29T01:02:53.928" v="5490" actId="1076"/>
          <ac:grpSpMkLst>
            <pc:docMk/>
            <pc:sldMk cId="1011002275" sldId="331"/>
            <ac:grpSpMk id="10" creationId="{3A5F9A2B-263D-43A0-9BEC-CF7EFB820873}"/>
          </ac:grpSpMkLst>
        </pc:grpChg>
        <pc:grpChg chg="mod">
          <ac:chgData name="Ann Babich" userId="54195acbfdb23bfb" providerId="LiveId" clId="{0EF2976F-88AC-4318-B472-9136B57074C1}" dt="2020-12-29T01:00:05.891" v="5436"/>
          <ac:grpSpMkLst>
            <pc:docMk/>
            <pc:sldMk cId="1011002275" sldId="331"/>
            <ac:grpSpMk id="11" creationId="{7F421F3A-5476-40EB-91C5-7373A54DC67D}"/>
          </ac:grpSpMkLst>
        </pc:grpChg>
        <pc:picChg chg="add mod">
          <ac:chgData name="Ann Babich" userId="54195acbfdb23bfb" providerId="LiveId" clId="{0EF2976F-88AC-4318-B472-9136B57074C1}" dt="2020-12-29T01:03:07.617" v="5491" actId="1076"/>
          <ac:picMkLst>
            <pc:docMk/>
            <pc:sldMk cId="1011002275" sldId="331"/>
            <ac:picMk id="3" creationId="{1C063C27-32E1-400B-8687-F1DF08E8A1CA}"/>
          </ac:picMkLst>
        </pc:picChg>
        <pc:picChg chg="add del">
          <ac:chgData name="Ann Babich" userId="54195acbfdb23bfb" providerId="LiveId" clId="{0EF2976F-88AC-4318-B472-9136B57074C1}" dt="2020-12-29T00:57:58.276" v="5418" actId="478"/>
          <ac:picMkLst>
            <pc:docMk/>
            <pc:sldMk cId="1011002275" sldId="331"/>
            <ac:picMk id="4" creationId="{763C4A92-362C-4FE7-AD88-FC8E086B94E2}"/>
          </ac:picMkLst>
        </pc:picChg>
        <pc:picChg chg="add mod">
          <ac:chgData name="Ann Babich" userId="54195acbfdb23bfb" providerId="LiveId" clId="{0EF2976F-88AC-4318-B472-9136B57074C1}" dt="2020-12-29T01:00:43.557" v="5444" actId="14100"/>
          <ac:picMkLst>
            <pc:docMk/>
            <pc:sldMk cId="1011002275" sldId="331"/>
            <ac:picMk id="7" creationId="{5E1F0392-A28C-439E-814F-2AA638244F03}"/>
          </ac:picMkLst>
        </pc:picChg>
        <pc:picChg chg="add del">
          <ac:chgData name="Ann Babich" userId="54195acbfdb23bfb" providerId="LiveId" clId="{0EF2976F-88AC-4318-B472-9136B57074C1}" dt="2020-12-29T00:57:58.276" v="5418" actId="478"/>
          <ac:picMkLst>
            <pc:docMk/>
            <pc:sldMk cId="1011002275" sldId="331"/>
            <ac:picMk id="8" creationId="{65203A89-AF3A-469F-BE33-935C59011A8C}"/>
          </ac:picMkLst>
        </pc:picChg>
        <pc:picChg chg="mod">
          <ac:chgData name="Ann Babich" userId="54195acbfdb23bfb" providerId="LiveId" clId="{0EF2976F-88AC-4318-B472-9136B57074C1}" dt="2020-12-29T01:02:44.717" v="5489" actId="1035"/>
          <ac:picMkLst>
            <pc:docMk/>
            <pc:sldMk cId="1011002275" sldId="331"/>
            <ac:picMk id="12" creationId="{C0FC2BF6-A5E3-4DCD-80FD-3D518065CB09}"/>
          </ac:picMkLst>
        </pc:picChg>
        <pc:picChg chg="mod">
          <ac:chgData name="Ann Babich" userId="54195acbfdb23bfb" providerId="LiveId" clId="{0EF2976F-88AC-4318-B472-9136B57074C1}" dt="2020-12-29T01:00:05.891" v="5436"/>
          <ac:picMkLst>
            <pc:docMk/>
            <pc:sldMk cId="1011002275" sldId="331"/>
            <ac:picMk id="14" creationId="{52F2099C-13BB-492E-9D70-585C737EB11A}"/>
          </ac:picMkLst>
        </pc:picChg>
        <pc:picChg chg="mod">
          <ac:chgData name="Ann Babich" userId="54195acbfdb23bfb" providerId="LiveId" clId="{0EF2976F-88AC-4318-B472-9136B57074C1}" dt="2020-12-29T01:02:33.741" v="5482" actId="1036"/>
          <ac:picMkLst>
            <pc:docMk/>
            <pc:sldMk cId="1011002275" sldId="331"/>
            <ac:picMk id="15" creationId="{1C0222A8-E9D8-4F9D-9A6D-C4EF1392589D}"/>
          </ac:picMkLst>
        </pc:picChg>
        <pc:picChg chg="mod">
          <ac:chgData name="Ann Babich" userId="54195acbfdb23bfb" providerId="LiveId" clId="{0EF2976F-88AC-4318-B472-9136B57074C1}" dt="2020-12-29T01:02:38.744" v="5484" actId="1036"/>
          <ac:picMkLst>
            <pc:docMk/>
            <pc:sldMk cId="1011002275" sldId="331"/>
            <ac:picMk id="16" creationId="{ECEA40BA-504C-420A-B994-7EFAB3F87FF0}"/>
          </ac:picMkLst>
        </pc:picChg>
      </pc:sldChg>
      <pc:sldChg chg="addSp modSp add mod">
        <pc:chgData name="Ann Babich" userId="54195acbfdb23bfb" providerId="LiveId" clId="{0EF2976F-88AC-4318-B472-9136B57074C1}" dt="2020-12-29T06:00:18.084" v="6316" actId="1036"/>
        <pc:sldMkLst>
          <pc:docMk/>
          <pc:sldMk cId="1338232515" sldId="332"/>
        </pc:sldMkLst>
        <pc:spChg chg="mod">
          <ac:chgData name="Ann Babich" userId="54195acbfdb23bfb" providerId="LiveId" clId="{0EF2976F-88AC-4318-B472-9136B57074C1}" dt="2020-12-29T06:00:07.493" v="6287" actId="20577"/>
          <ac:spMkLst>
            <pc:docMk/>
            <pc:sldMk cId="1338232515" sldId="332"/>
            <ac:spMk id="7" creationId="{9F178149-6011-4835-ADCD-E6C0D4CC4CFD}"/>
          </ac:spMkLst>
        </pc:spChg>
        <pc:spChg chg="add mod">
          <ac:chgData name="Ann Babich" userId="54195acbfdb23bfb" providerId="LiveId" clId="{0EF2976F-88AC-4318-B472-9136B57074C1}" dt="2020-12-29T03:56:23.652" v="5740" actId="14100"/>
          <ac:spMkLst>
            <pc:docMk/>
            <pc:sldMk cId="1338232515" sldId="332"/>
            <ac:spMk id="21" creationId="{D06FDE27-8028-4F0C-9B26-1B3954A2E7E2}"/>
          </ac:spMkLst>
        </pc:spChg>
        <pc:grpChg chg="mod ord">
          <ac:chgData name="Ann Babich" userId="54195acbfdb23bfb" providerId="LiveId" clId="{0EF2976F-88AC-4318-B472-9136B57074C1}" dt="2020-12-29T03:55:17.253" v="5729" actId="167"/>
          <ac:grpSpMkLst>
            <pc:docMk/>
            <pc:sldMk cId="1338232515" sldId="332"/>
            <ac:grpSpMk id="8" creationId="{C8DF9225-9B8A-40E6-8B93-5A9114042B8A}"/>
          </ac:grpSpMkLst>
        </pc:grpChg>
        <pc:picChg chg="mod">
          <ac:chgData name="Ann Babich" userId="54195acbfdb23bfb" providerId="LiveId" clId="{0EF2976F-88AC-4318-B472-9136B57074C1}" dt="2020-12-29T03:55:44.751" v="5736" actId="1076"/>
          <ac:picMkLst>
            <pc:docMk/>
            <pc:sldMk cId="1338232515" sldId="332"/>
            <ac:picMk id="4" creationId="{08F2991F-2A27-4BD0-9DD0-8253837A3D9F}"/>
          </ac:picMkLst>
        </pc:picChg>
        <pc:picChg chg="mod">
          <ac:chgData name="Ann Babich" userId="54195acbfdb23bfb" providerId="LiveId" clId="{0EF2976F-88AC-4318-B472-9136B57074C1}" dt="2020-12-29T03:56:30.791" v="5742" actId="1076"/>
          <ac:picMkLst>
            <pc:docMk/>
            <pc:sldMk cId="1338232515" sldId="332"/>
            <ac:picMk id="6" creationId="{BC88CAE1-214C-4FD8-81AA-CF59074D0132}"/>
          </ac:picMkLst>
        </pc:picChg>
        <pc:picChg chg="mod">
          <ac:chgData name="Ann Babich" userId="54195acbfdb23bfb" providerId="LiveId" clId="{0EF2976F-88AC-4318-B472-9136B57074C1}" dt="2020-12-29T06:00:18.084" v="6316" actId="1036"/>
          <ac:picMkLst>
            <pc:docMk/>
            <pc:sldMk cId="1338232515" sldId="332"/>
            <ac:picMk id="19" creationId="{67BF3EC7-19B4-4149-BB5C-6DB8A67DE621}"/>
          </ac:picMkLst>
        </pc:picChg>
        <pc:picChg chg="mod">
          <ac:chgData name="Ann Babich" userId="54195acbfdb23bfb" providerId="LiveId" clId="{0EF2976F-88AC-4318-B472-9136B57074C1}" dt="2020-12-29T06:00:18.084" v="6316" actId="1036"/>
          <ac:picMkLst>
            <pc:docMk/>
            <pc:sldMk cId="1338232515" sldId="332"/>
            <ac:picMk id="20" creationId="{87162AF1-8378-479A-B090-677938DF27FF}"/>
          </ac:picMkLst>
        </pc:picChg>
      </pc:sldChg>
      <pc:sldChg chg="addSp delSp modSp add mod">
        <pc:chgData name="Ann Babich" userId="54195acbfdb23bfb" providerId="LiveId" clId="{0EF2976F-88AC-4318-B472-9136B57074C1}" dt="2020-12-29T04:19:16.534" v="5981" actId="164"/>
        <pc:sldMkLst>
          <pc:docMk/>
          <pc:sldMk cId="2633633220" sldId="333"/>
        </pc:sldMkLst>
        <pc:spChg chg="del">
          <ac:chgData name="Ann Babich" userId="54195acbfdb23bfb" providerId="LiveId" clId="{0EF2976F-88AC-4318-B472-9136B57074C1}" dt="2020-12-29T03:57:40.027" v="5797" actId="478"/>
          <ac:spMkLst>
            <pc:docMk/>
            <pc:sldMk cId="2633633220" sldId="333"/>
            <ac:spMk id="21" creationId="{D06FDE27-8028-4F0C-9B26-1B3954A2E7E2}"/>
          </ac:spMkLst>
        </pc:spChg>
        <pc:spChg chg="add mod">
          <ac:chgData name="Ann Babich" userId="54195acbfdb23bfb" providerId="LiveId" clId="{0EF2976F-88AC-4318-B472-9136B57074C1}" dt="2020-12-29T04:12:13.588" v="5878" actId="404"/>
          <ac:spMkLst>
            <pc:docMk/>
            <pc:sldMk cId="2633633220" sldId="333"/>
            <ac:spMk id="22" creationId="{0ABC0480-EB14-4B08-BF89-3E18A80FE1C6}"/>
          </ac:spMkLst>
        </pc:spChg>
        <pc:spChg chg="add del">
          <ac:chgData name="Ann Babich" userId="54195acbfdb23bfb" providerId="LiveId" clId="{0EF2976F-88AC-4318-B472-9136B57074C1}" dt="2020-12-29T04:05:16.241" v="5802" actId="22"/>
          <ac:spMkLst>
            <pc:docMk/>
            <pc:sldMk cId="2633633220" sldId="333"/>
            <ac:spMk id="23" creationId="{C2697087-ADB5-49A5-BBAD-A1C89C3E6F2F}"/>
          </ac:spMkLst>
        </pc:spChg>
        <pc:spChg chg="add mod">
          <ac:chgData name="Ann Babich" userId="54195acbfdb23bfb" providerId="LiveId" clId="{0EF2976F-88AC-4318-B472-9136B57074C1}" dt="2020-12-29T04:18:46.181" v="5975" actId="108"/>
          <ac:spMkLst>
            <pc:docMk/>
            <pc:sldMk cId="2633633220" sldId="333"/>
            <ac:spMk id="24" creationId="{B159E7C2-6643-42AE-BD7A-902A60A85CF4}"/>
          </ac:spMkLst>
        </pc:spChg>
        <pc:spChg chg="mod">
          <ac:chgData name="Ann Babich" userId="54195acbfdb23bfb" providerId="LiveId" clId="{0EF2976F-88AC-4318-B472-9136B57074C1}" dt="2020-12-29T03:57:34.253" v="5796" actId="1036"/>
          <ac:spMkLst>
            <pc:docMk/>
            <pc:sldMk cId="2633633220" sldId="333"/>
            <ac:spMk id="59" creationId="{00000000-0000-0000-0000-000000000000}"/>
          </ac:spMkLst>
        </pc:spChg>
        <pc:grpChg chg="add mod">
          <ac:chgData name="Ann Babich" userId="54195acbfdb23bfb" providerId="LiveId" clId="{0EF2976F-88AC-4318-B472-9136B57074C1}" dt="2020-12-29T04:19:16.534" v="5981" actId="164"/>
          <ac:grpSpMkLst>
            <pc:docMk/>
            <pc:sldMk cId="2633633220" sldId="333"/>
            <ac:grpSpMk id="5" creationId="{3DF7A2DD-3BDE-45E1-B42E-CADE918E347B}"/>
          </ac:grpSpMkLst>
        </pc:grpChg>
        <pc:grpChg chg="del mod">
          <ac:chgData name="Ann Babich" userId="54195acbfdb23bfb" providerId="LiveId" clId="{0EF2976F-88AC-4318-B472-9136B57074C1}" dt="2020-12-29T04:12:51.138" v="5890" actId="478"/>
          <ac:grpSpMkLst>
            <pc:docMk/>
            <pc:sldMk cId="2633633220" sldId="333"/>
            <ac:grpSpMk id="8" creationId="{C8DF9225-9B8A-40E6-8B93-5A9114042B8A}"/>
          </ac:grpSpMkLst>
        </pc:grpChg>
        <pc:grpChg chg="add mod">
          <ac:chgData name="Ann Babich" userId="54195acbfdb23bfb" providerId="LiveId" clId="{0EF2976F-88AC-4318-B472-9136B57074C1}" dt="2020-12-29T04:19:16.534" v="5981" actId="164"/>
          <ac:grpSpMkLst>
            <pc:docMk/>
            <pc:sldMk cId="2633633220" sldId="333"/>
            <ac:grpSpMk id="9" creationId="{2E39038D-60BB-46F0-B085-7A0A20C750A7}"/>
          </ac:grpSpMkLst>
        </pc:grpChg>
        <pc:picChg chg="del">
          <ac:chgData name="Ann Babich" userId="54195acbfdb23bfb" providerId="LiveId" clId="{0EF2976F-88AC-4318-B472-9136B57074C1}" dt="2020-12-29T03:57:54.062" v="5798" actId="478"/>
          <ac:picMkLst>
            <pc:docMk/>
            <pc:sldMk cId="2633633220" sldId="333"/>
            <ac:picMk id="4" creationId="{08F2991F-2A27-4BD0-9DD0-8253837A3D9F}"/>
          </ac:picMkLst>
        </pc:picChg>
        <pc:picChg chg="del">
          <ac:chgData name="Ann Babich" userId="54195acbfdb23bfb" providerId="LiveId" clId="{0EF2976F-88AC-4318-B472-9136B57074C1}" dt="2020-12-29T03:57:54.062" v="5798" actId="478"/>
          <ac:picMkLst>
            <pc:docMk/>
            <pc:sldMk cId="2633633220" sldId="333"/>
            <ac:picMk id="6" creationId="{BC88CAE1-214C-4FD8-81AA-CF59074D0132}"/>
          </ac:picMkLst>
        </pc:picChg>
        <pc:picChg chg="add mod">
          <ac:chgData name="Ann Babich" userId="54195acbfdb23bfb" providerId="LiveId" clId="{0EF2976F-88AC-4318-B472-9136B57074C1}" dt="2020-12-29T04:17:37.159" v="5955" actId="164"/>
          <ac:picMkLst>
            <pc:docMk/>
            <pc:sldMk cId="2633633220" sldId="333"/>
            <ac:picMk id="25" creationId="{0778F867-DEE2-459D-A46C-C34D9A853DD6}"/>
          </ac:picMkLst>
        </pc:picChg>
        <pc:picChg chg="add mod">
          <ac:chgData name="Ann Babich" userId="54195acbfdb23bfb" providerId="LiveId" clId="{0EF2976F-88AC-4318-B472-9136B57074C1}" dt="2020-12-29T04:17:37.159" v="5955" actId="164"/>
          <ac:picMkLst>
            <pc:docMk/>
            <pc:sldMk cId="2633633220" sldId="333"/>
            <ac:picMk id="26" creationId="{4010435B-0759-4C9F-896E-704166AE34AA}"/>
          </ac:picMkLst>
        </pc:picChg>
        <pc:picChg chg="add mod">
          <ac:chgData name="Ann Babich" userId="54195acbfdb23bfb" providerId="LiveId" clId="{0EF2976F-88AC-4318-B472-9136B57074C1}" dt="2020-12-29T04:17:37.159" v="5955" actId="164"/>
          <ac:picMkLst>
            <pc:docMk/>
            <pc:sldMk cId="2633633220" sldId="333"/>
            <ac:picMk id="27" creationId="{24FDBC40-9DFB-4EB5-AD0A-AA3B7DFB27D8}"/>
          </ac:picMkLst>
        </pc:picChg>
        <pc:picChg chg="add mod">
          <ac:chgData name="Ann Babich" userId="54195acbfdb23bfb" providerId="LiveId" clId="{0EF2976F-88AC-4318-B472-9136B57074C1}" dt="2020-12-29T04:17:37.159" v="5955" actId="164"/>
          <ac:picMkLst>
            <pc:docMk/>
            <pc:sldMk cId="2633633220" sldId="333"/>
            <ac:picMk id="28" creationId="{13AE469F-56B4-4FAA-BB95-3FE954FF9496}"/>
          </ac:picMkLst>
        </pc:picChg>
        <pc:picChg chg="add mod">
          <ac:chgData name="Ann Babich" userId="54195acbfdb23bfb" providerId="LiveId" clId="{0EF2976F-88AC-4318-B472-9136B57074C1}" dt="2020-12-29T04:17:37.159" v="5955" actId="164"/>
          <ac:picMkLst>
            <pc:docMk/>
            <pc:sldMk cId="2633633220" sldId="333"/>
            <ac:picMk id="29" creationId="{A4BE70F2-3102-4333-8817-940B28FA1856}"/>
          </ac:picMkLst>
        </pc:picChg>
        <pc:picChg chg="add mod">
          <ac:chgData name="Ann Babich" userId="54195acbfdb23bfb" providerId="LiveId" clId="{0EF2976F-88AC-4318-B472-9136B57074C1}" dt="2020-12-29T04:19:16.534" v="5981" actId="164"/>
          <ac:picMkLst>
            <pc:docMk/>
            <pc:sldMk cId="2633633220" sldId="333"/>
            <ac:picMk id="30" creationId="{967C8ACD-159E-4A7B-905E-B0830236CF8D}"/>
          </ac:picMkLst>
        </pc:picChg>
      </pc:sldChg>
      <pc:sldChg chg="addSp delSp modSp add mod">
        <pc:chgData name="Ann Babich" userId="54195acbfdb23bfb" providerId="LiveId" clId="{0EF2976F-88AC-4318-B472-9136B57074C1}" dt="2020-12-29T04:30:23.344" v="6187" actId="478"/>
        <pc:sldMkLst>
          <pc:docMk/>
          <pc:sldMk cId="3471143829" sldId="334"/>
        </pc:sldMkLst>
        <pc:spChg chg="add del">
          <ac:chgData name="Ann Babich" userId="54195acbfdb23bfb" providerId="LiveId" clId="{0EF2976F-88AC-4318-B472-9136B57074C1}" dt="2020-12-29T04:29:13.260" v="6162" actId="22"/>
          <ac:spMkLst>
            <pc:docMk/>
            <pc:sldMk cId="3471143829" sldId="334"/>
            <ac:spMk id="14" creationId="{33D60333-5411-49BD-9C17-7F2D91588E9C}"/>
          </ac:spMkLst>
        </pc:spChg>
        <pc:spChg chg="mod">
          <ac:chgData name="Ann Babich" userId="54195acbfdb23bfb" providerId="LiveId" clId="{0EF2976F-88AC-4318-B472-9136B57074C1}" dt="2020-12-29T04:25:19.961" v="6136" actId="1035"/>
          <ac:spMkLst>
            <pc:docMk/>
            <pc:sldMk cId="3471143829" sldId="334"/>
            <ac:spMk id="22" creationId="{0ABC0480-EB14-4B08-BF89-3E18A80FE1C6}"/>
          </ac:spMkLst>
        </pc:spChg>
        <pc:spChg chg="mod">
          <ac:chgData name="Ann Babich" userId="54195acbfdb23bfb" providerId="LiveId" clId="{0EF2976F-88AC-4318-B472-9136B57074C1}" dt="2020-12-29T04:29:59.083" v="6186" actId="108"/>
          <ac:spMkLst>
            <pc:docMk/>
            <pc:sldMk cId="3471143829" sldId="334"/>
            <ac:spMk id="24" creationId="{B159E7C2-6643-42AE-BD7A-902A60A85CF4}"/>
          </ac:spMkLst>
        </pc:spChg>
        <pc:grpChg chg="topLvl">
          <ac:chgData name="Ann Babich" userId="54195acbfdb23bfb" providerId="LiveId" clId="{0EF2976F-88AC-4318-B472-9136B57074C1}" dt="2020-12-29T04:30:23.344" v="6187" actId="478"/>
          <ac:grpSpMkLst>
            <pc:docMk/>
            <pc:sldMk cId="3471143829" sldId="334"/>
            <ac:grpSpMk id="5" creationId="{3DF7A2DD-3BDE-45E1-B42E-CADE918E347B}"/>
          </ac:grpSpMkLst>
        </pc:grpChg>
        <pc:grpChg chg="del mod">
          <ac:chgData name="Ann Babich" userId="54195acbfdb23bfb" providerId="LiveId" clId="{0EF2976F-88AC-4318-B472-9136B57074C1}" dt="2020-12-29T04:30:23.344" v="6187" actId="478"/>
          <ac:grpSpMkLst>
            <pc:docMk/>
            <pc:sldMk cId="3471143829" sldId="334"/>
            <ac:grpSpMk id="9" creationId="{2E39038D-60BB-46F0-B085-7A0A20C750A7}"/>
          </ac:grpSpMkLst>
        </pc:grpChg>
        <pc:picChg chg="del topLvl">
          <ac:chgData name="Ann Babich" userId="54195acbfdb23bfb" providerId="LiveId" clId="{0EF2976F-88AC-4318-B472-9136B57074C1}" dt="2020-12-29T04:30:23.344" v="6187" actId="478"/>
          <ac:picMkLst>
            <pc:docMk/>
            <pc:sldMk cId="3471143829" sldId="334"/>
            <ac:picMk id="30" creationId="{967C8ACD-159E-4A7B-905E-B0830236CF8D}"/>
          </ac:picMkLst>
        </pc:picChg>
      </pc:sldChg>
      <pc:sldChg chg="addSp delSp modSp add mod">
        <pc:chgData name="Ann Babich" userId="54195acbfdb23bfb" providerId="LiveId" clId="{0EF2976F-88AC-4318-B472-9136B57074C1}" dt="2020-12-29T06:55:04.073" v="6486" actId="1076"/>
        <pc:sldMkLst>
          <pc:docMk/>
          <pc:sldMk cId="2284050943" sldId="335"/>
        </pc:sldMkLst>
        <pc:spChg chg="del">
          <ac:chgData name="Ann Babich" userId="54195acbfdb23bfb" providerId="LiveId" clId="{0EF2976F-88AC-4318-B472-9136B57074C1}" dt="2020-12-29T05:15:25.447" v="6242" actId="478"/>
          <ac:spMkLst>
            <pc:docMk/>
            <pc:sldMk cId="2284050943" sldId="335"/>
            <ac:spMk id="10" creationId="{F112E61C-EEEE-49F8-987E-D1FFEBF72F90}"/>
          </ac:spMkLst>
        </pc:spChg>
        <pc:spChg chg="add mod">
          <ac:chgData name="Ann Babich" userId="54195acbfdb23bfb" providerId="LiveId" clId="{0EF2976F-88AC-4318-B472-9136B57074C1}" dt="2020-12-29T06:10:10.053" v="6424" actId="14100"/>
          <ac:spMkLst>
            <pc:docMk/>
            <pc:sldMk cId="2284050943" sldId="335"/>
            <ac:spMk id="13" creationId="{BA0A8630-A98A-46AF-9D90-72CD3F2A5401}"/>
          </ac:spMkLst>
        </pc:spChg>
        <pc:spChg chg="mod">
          <ac:chgData name="Ann Babich" userId="54195acbfdb23bfb" providerId="LiveId" clId="{0EF2976F-88AC-4318-B472-9136B57074C1}" dt="2020-12-29T06:04:35.876" v="6380" actId="20577"/>
          <ac:spMkLst>
            <pc:docMk/>
            <pc:sldMk cId="2284050943" sldId="335"/>
            <ac:spMk id="58" creationId="{00000000-0000-0000-0000-000000000000}"/>
          </ac:spMkLst>
        </pc:spChg>
        <pc:picChg chg="add del mod">
          <ac:chgData name="Ann Babich" userId="54195acbfdb23bfb" providerId="LiveId" clId="{0EF2976F-88AC-4318-B472-9136B57074C1}" dt="2020-12-29T06:53:11.879" v="6475" actId="478"/>
          <ac:picMkLst>
            <pc:docMk/>
            <pc:sldMk cId="2284050943" sldId="335"/>
            <ac:picMk id="4" creationId="{4BA54FA6-0E9C-4A14-A365-F45250C9077B}"/>
          </ac:picMkLst>
        </pc:picChg>
        <pc:picChg chg="add del mod">
          <ac:chgData name="Ann Babich" userId="54195acbfdb23bfb" providerId="LiveId" clId="{0EF2976F-88AC-4318-B472-9136B57074C1}" dt="2020-12-29T06:53:11.879" v="6475" actId="478"/>
          <ac:picMkLst>
            <pc:docMk/>
            <pc:sldMk cId="2284050943" sldId="335"/>
            <ac:picMk id="6" creationId="{B98EEAE2-877A-4735-A455-7E47FA3B76CB}"/>
          </ac:picMkLst>
        </pc:picChg>
        <pc:picChg chg="add mod">
          <ac:chgData name="Ann Babich" userId="54195acbfdb23bfb" providerId="LiveId" clId="{0EF2976F-88AC-4318-B472-9136B57074C1}" dt="2020-12-29T06:54:57.919" v="6485" actId="1076"/>
          <ac:picMkLst>
            <pc:docMk/>
            <pc:sldMk cId="2284050943" sldId="335"/>
            <ac:picMk id="8" creationId="{D9B90A19-C070-4FFF-9CFA-DFDE7D764302}"/>
          </ac:picMkLst>
        </pc:picChg>
        <pc:picChg chg="add del mod">
          <ac:chgData name="Ann Babich" userId="54195acbfdb23bfb" providerId="LiveId" clId="{0EF2976F-88AC-4318-B472-9136B57074C1}" dt="2020-12-29T06:45:02.101" v="6431" actId="478"/>
          <ac:picMkLst>
            <pc:docMk/>
            <pc:sldMk cId="2284050943" sldId="335"/>
            <ac:picMk id="11" creationId="{B92A0231-7BE1-4124-B96A-12F0CEDF3F70}"/>
          </ac:picMkLst>
        </pc:picChg>
        <pc:picChg chg="del">
          <ac:chgData name="Ann Babich" userId="54195acbfdb23bfb" providerId="LiveId" clId="{0EF2976F-88AC-4318-B472-9136B57074C1}" dt="2020-12-29T05:15:31.797" v="6243" actId="478"/>
          <ac:picMkLst>
            <pc:docMk/>
            <pc:sldMk cId="2284050943" sldId="335"/>
            <ac:picMk id="12" creationId="{AE60626F-1A5C-4406-8FB8-19419259E8F5}"/>
          </ac:picMkLst>
        </pc:picChg>
        <pc:picChg chg="del">
          <ac:chgData name="Ann Babich" userId="54195acbfdb23bfb" providerId="LiveId" clId="{0EF2976F-88AC-4318-B472-9136B57074C1}" dt="2020-12-29T05:15:31.797" v="6243" actId="478"/>
          <ac:picMkLst>
            <pc:docMk/>
            <pc:sldMk cId="2284050943" sldId="335"/>
            <ac:picMk id="14" creationId="{C3E36C14-2D51-4BD0-9381-A500458199E5}"/>
          </ac:picMkLst>
        </pc:picChg>
        <pc:picChg chg="del">
          <ac:chgData name="Ann Babich" userId="54195acbfdb23bfb" providerId="LiveId" clId="{0EF2976F-88AC-4318-B472-9136B57074C1}" dt="2020-12-29T05:15:31.797" v="6243" actId="478"/>
          <ac:picMkLst>
            <pc:docMk/>
            <pc:sldMk cId="2284050943" sldId="335"/>
            <ac:picMk id="15" creationId="{C6003565-E6EF-4470-9C2D-F15F8116D89E}"/>
          </ac:picMkLst>
        </pc:picChg>
        <pc:picChg chg="del">
          <ac:chgData name="Ann Babich" userId="54195acbfdb23bfb" providerId="LiveId" clId="{0EF2976F-88AC-4318-B472-9136B57074C1}" dt="2020-12-29T05:15:31.797" v="6243" actId="478"/>
          <ac:picMkLst>
            <pc:docMk/>
            <pc:sldMk cId="2284050943" sldId="335"/>
            <ac:picMk id="16" creationId="{20155E54-E00A-4002-BD1A-D2A410DF5161}"/>
          </ac:picMkLst>
        </pc:picChg>
        <pc:picChg chg="del">
          <ac:chgData name="Ann Babich" userId="54195acbfdb23bfb" providerId="LiveId" clId="{0EF2976F-88AC-4318-B472-9136B57074C1}" dt="2020-12-29T05:15:31.797" v="6243" actId="478"/>
          <ac:picMkLst>
            <pc:docMk/>
            <pc:sldMk cId="2284050943" sldId="335"/>
            <ac:picMk id="17" creationId="{F96DFBE4-CC96-4227-8D89-9AF72E460244}"/>
          </ac:picMkLst>
        </pc:picChg>
        <pc:picChg chg="del">
          <ac:chgData name="Ann Babich" userId="54195acbfdb23bfb" providerId="LiveId" clId="{0EF2976F-88AC-4318-B472-9136B57074C1}" dt="2020-12-29T05:15:31.797" v="6243" actId="478"/>
          <ac:picMkLst>
            <pc:docMk/>
            <pc:sldMk cId="2284050943" sldId="335"/>
            <ac:picMk id="18" creationId="{5F6CC25C-CBBB-4E09-8FDD-4D9BA34024BD}"/>
          </ac:picMkLst>
        </pc:picChg>
        <pc:picChg chg="add mod">
          <ac:chgData name="Ann Babich" userId="54195acbfdb23bfb" providerId="LiveId" clId="{0EF2976F-88AC-4318-B472-9136B57074C1}" dt="2020-12-29T06:44:38.683" v="6426" actId="1076"/>
          <ac:picMkLst>
            <pc:docMk/>
            <pc:sldMk cId="2284050943" sldId="335"/>
            <ac:picMk id="19" creationId="{5D1AD9F6-FFBA-4691-BD43-22D47854FA74}"/>
          </ac:picMkLst>
        </pc:picChg>
        <pc:picChg chg="add mod">
          <ac:chgData name="Ann Babich" userId="54195acbfdb23bfb" providerId="LiveId" clId="{0EF2976F-88AC-4318-B472-9136B57074C1}" dt="2020-12-29T06:44:49.625" v="6428" actId="1076"/>
          <ac:picMkLst>
            <pc:docMk/>
            <pc:sldMk cId="2284050943" sldId="335"/>
            <ac:picMk id="20" creationId="{C17E2BB1-3DC5-4A51-AD6B-91C2E9584C6E}"/>
          </ac:picMkLst>
        </pc:picChg>
        <pc:picChg chg="add mod">
          <ac:chgData name="Ann Babich" userId="54195acbfdb23bfb" providerId="LiveId" clId="{0EF2976F-88AC-4318-B472-9136B57074C1}" dt="2020-12-29T06:44:57.084" v="6430" actId="1076"/>
          <ac:picMkLst>
            <pc:docMk/>
            <pc:sldMk cId="2284050943" sldId="335"/>
            <ac:picMk id="21" creationId="{15CF56C8-6314-4883-9807-6E8438A90440}"/>
          </ac:picMkLst>
        </pc:picChg>
        <pc:picChg chg="add mod">
          <ac:chgData name="Ann Babich" userId="54195acbfdb23bfb" providerId="LiveId" clId="{0EF2976F-88AC-4318-B472-9136B57074C1}" dt="2020-12-29T06:46:23.702" v="6434" actId="1076"/>
          <ac:picMkLst>
            <pc:docMk/>
            <pc:sldMk cId="2284050943" sldId="335"/>
            <ac:picMk id="22" creationId="{45EC0A09-B790-4A84-A319-9E383CC86851}"/>
          </ac:picMkLst>
        </pc:picChg>
        <pc:picChg chg="add mod">
          <ac:chgData name="Ann Babich" userId="54195acbfdb23bfb" providerId="LiveId" clId="{0EF2976F-88AC-4318-B472-9136B57074C1}" dt="2020-12-29T06:55:04.073" v="6486" actId="1076"/>
          <ac:picMkLst>
            <pc:docMk/>
            <pc:sldMk cId="2284050943" sldId="335"/>
            <ac:picMk id="23" creationId="{F621A18A-5745-4473-BEF0-D4C27F349547}"/>
          </ac:picMkLst>
        </pc:picChg>
        <pc:picChg chg="add mod">
          <ac:chgData name="Ann Babich" userId="54195acbfdb23bfb" providerId="LiveId" clId="{0EF2976F-88AC-4318-B472-9136B57074C1}" dt="2020-12-29T06:54:55.959" v="6484" actId="14100"/>
          <ac:picMkLst>
            <pc:docMk/>
            <pc:sldMk cId="2284050943" sldId="335"/>
            <ac:picMk id="25" creationId="{6E9402C4-DCC5-474B-A79E-0F27E92E056A}"/>
          </ac:picMkLst>
        </pc:picChg>
      </pc:sldChg>
      <pc:sldChg chg="addSp delSp modSp add mod">
        <pc:chgData name="Ann Babich" userId="54195acbfdb23bfb" providerId="LiveId" clId="{0EF2976F-88AC-4318-B472-9136B57074C1}" dt="2020-12-29T07:04:48.405" v="6528" actId="1076"/>
        <pc:sldMkLst>
          <pc:docMk/>
          <pc:sldMk cId="1188615661" sldId="336"/>
        </pc:sldMkLst>
        <pc:spChg chg="del">
          <ac:chgData name="Ann Babich" userId="54195acbfdb23bfb" providerId="LiveId" clId="{0EF2976F-88AC-4318-B472-9136B57074C1}" dt="2020-12-29T06:51:16.157" v="6453" actId="478"/>
          <ac:spMkLst>
            <pc:docMk/>
            <pc:sldMk cId="1188615661" sldId="336"/>
            <ac:spMk id="13" creationId="{BA0A8630-A98A-46AF-9D90-72CD3F2A5401}"/>
          </ac:spMkLst>
        </pc:spChg>
        <pc:picChg chg="add mod">
          <ac:chgData name="Ann Babich" userId="54195acbfdb23bfb" providerId="LiveId" clId="{0EF2976F-88AC-4318-B472-9136B57074C1}" dt="2020-12-29T06:56:45.696" v="6504" actId="1076"/>
          <ac:picMkLst>
            <pc:docMk/>
            <pc:sldMk cId="1188615661" sldId="336"/>
            <ac:picMk id="3" creationId="{9898B6EE-4DD0-4521-95C7-AEE6012C5FC2}"/>
          </ac:picMkLst>
        </pc:picChg>
        <pc:picChg chg="mod">
          <ac:chgData name="Ann Babich" userId="54195acbfdb23bfb" providerId="LiveId" clId="{0EF2976F-88AC-4318-B472-9136B57074C1}" dt="2020-12-29T06:56:05.856" v="6494" actId="1076"/>
          <ac:picMkLst>
            <pc:docMk/>
            <pc:sldMk cId="1188615661" sldId="336"/>
            <ac:picMk id="4" creationId="{4BA54FA6-0E9C-4A14-A365-F45250C9077B}"/>
          </ac:picMkLst>
        </pc:picChg>
        <pc:picChg chg="mod">
          <ac:chgData name="Ann Babich" userId="54195acbfdb23bfb" providerId="LiveId" clId="{0EF2976F-88AC-4318-B472-9136B57074C1}" dt="2020-12-29T07:03:47.046" v="6523" actId="1076"/>
          <ac:picMkLst>
            <pc:docMk/>
            <pc:sldMk cId="1188615661" sldId="336"/>
            <ac:picMk id="6" creationId="{B98EEAE2-877A-4735-A455-7E47FA3B76CB}"/>
          </ac:picMkLst>
        </pc:picChg>
        <pc:picChg chg="add mod">
          <ac:chgData name="Ann Babich" userId="54195acbfdb23bfb" providerId="LiveId" clId="{0EF2976F-88AC-4318-B472-9136B57074C1}" dt="2020-12-29T06:55:46.061" v="6489" actId="1076"/>
          <ac:picMkLst>
            <pc:docMk/>
            <pc:sldMk cId="1188615661" sldId="336"/>
            <ac:picMk id="7" creationId="{FA64C0C1-6275-41AF-A731-30DADCADE7EB}"/>
          </ac:picMkLst>
        </pc:picChg>
        <pc:picChg chg="del">
          <ac:chgData name="Ann Babich" userId="54195acbfdb23bfb" providerId="LiveId" clId="{0EF2976F-88AC-4318-B472-9136B57074C1}" dt="2020-12-29T06:51:39.677" v="6455" actId="478"/>
          <ac:picMkLst>
            <pc:docMk/>
            <pc:sldMk cId="1188615661" sldId="336"/>
            <ac:picMk id="8" creationId="{D9B90A19-C070-4FFF-9CFA-DFDE7D764302}"/>
          </ac:picMkLst>
        </pc:picChg>
        <pc:picChg chg="add mod">
          <ac:chgData name="Ann Babich" userId="54195acbfdb23bfb" providerId="LiveId" clId="{0EF2976F-88AC-4318-B472-9136B57074C1}" dt="2020-12-29T07:03:13.690" v="6517" actId="1076"/>
          <ac:picMkLst>
            <pc:docMk/>
            <pc:sldMk cId="1188615661" sldId="336"/>
            <ac:picMk id="10" creationId="{47E6EFA3-C4A1-41E3-8EB0-0EAF61F5CD09}"/>
          </ac:picMkLst>
        </pc:picChg>
        <pc:picChg chg="add mod">
          <ac:chgData name="Ann Babich" userId="54195acbfdb23bfb" providerId="LiveId" clId="{0EF2976F-88AC-4318-B472-9136B57074C1}" dt="2020-12-29T07:04:48.405" v="6528" actId="1076"/>
          <ac:picMkLst>
            <pc:docMk/>
            <pc:sldMk cId="1188615661" sldId="336"/>
            <ac:picMk id="12" creationId="{49531EAA-6821-491F-A028-D5A90213B60D}"/>
          </ac:picMkLst>
        </pc:picChg>
        <pc:picChg chg="del">
          <ac:chgData name="Ann Babich" userId="54195acbfdb23bfb" providerId="LiveId" clId="{0EF2976F-88AC-4318-B472-9136B57074C1}" dt="2020-12-29T06:51:23.431" v="6454" actId="478"/>
          <ac:picMkLst>
            <pc:docMk/>
            <pc:sldMk cId="1188615661" sldId="336"/>
            <ac:picMk id="19" creationId="{5D1AD9F6-FFBA-4691-BD43-22D47854FA74}"/>
          </ac:picMkLst>
        </pc:picChg>
        <pc:picChg chg="del">
          <ac:chgData name="Ann Babich" userId="54195acbfdb23bfb" providerId="LiveId" clId="{0EF2976F-88AC-4318-B472-9136B57074C1}" dt="2020-12-29T06:51:23.431" v="6454" actId="478"/>
          <ac:picMkLst>
            <pc:docMk/>
            <pc:sldMk cId="1188615661" sldId="336"/>
            <ac:picMk id="20" creationId="{C17E2BB1-3DC5-4A51-AD6B-91C2E9584C6E}"/>
          </ac:picMkLst>
        </pc:picChg>
        <pc:picChg chg="del">
          <ac:chgData name="Ann Babich" userId="54195acbfdb23bfb" providerId="LiveId" clId="{0EF2976F-88AC-4318-B472-9136B57074C1}" dt="2020-12-29T06:51:23.431" v="6454" actId="478"/>
          <ac:picMkLst>
            <pc:docMk/>
            <pc:sldMk cId="1188615661" sldId="336"/>
            <ac:picMk id="21" creationId="{15CF56C8-6314-4883-9807-6E8438A90440}"/>
          </ac:picMkLst>
        </pc:picChg>
        <pc:picChg chg="del">
          <ac:chgData name="Ann Babich" userId="54195acbfdb23bfb" providerId="LiveId" clId="{0EF2976F-88AC-4318-B472-9136B57074C1}" dt="2020-12-29T06:51:39.677" v="6455" actId="478"/>
          <ac:picMkLst>
            <pc:docMk/>
            <pc:sldMk cId="1188615661" sldId="336"/>
            <ac:picMk id="22" creationId="{45EC0A09-B790-4A84-A319-9E383CC86851}"/>
          </ac:picMkLst>
        </pc:picChg>
      </pc:sldChg>
    </pc:docChg>
  </pc:docChgLst>
  <pc:docChgLst>
    <pc:chgData name="Ann Babich" userId="54195acbfdb23bfb" providerId="LiveId" clId="{EDBA1397-694E-49F5-85D3-526C0015286F}"/>
    <pc:docChg chg="undo custSel addSld delSld modSld sldOrd">
      <pc:chgData name="Ann Babich" userId="54195acbfdb23bfb" providerId="LiveId" clId="{EDBA1397-694E-49F5-85D3-526C0015286F}" dt="2019-12-26T19:49:06.123" v="545" actId="20577"/>
      <pc:docMkLst>
        <pc:docMk/>
      </pc:docMkLst>
      <pc:sldChg chg="addSp delSp modSp mod">
        <pc:chgData name="Ann Babich" userId="54195acbfdb23bfb" providerId="LiveId" clId="{EDBA1397-694E-49F5-85D3-526C0015286F}" dt="2019-12-26T19:49:06.123" v="545" actId="20577"/>
        <pc:sldMkLst>
          <pc:docMk/>
          <pc:sldMk cId="3144024873" sldId="262"/>
        </pc:sldMkLst>
        <pc:spChg chg="mod">
          <ac:chgData name="Ann Babich" userId="54195acbfdb23bfb" providerId="LiveId" clId="{EDBA1397-694E-49F5-85D3-526C0015286F}" dt="2019-12-26T18:52:37.336" v="108" actId="1076"/>
          <ac:spMkLst>
            <pc:docMk/>
            <pc:sldMk cId="3144024873" sldId="262"/>
            <ac:spMk id="28" creationId="{FACA33B9-3D30-434E-AD81-1E5C7992947D}"/>
          </ac:spMkLst>
        </pc:spChg>
        <pc:spChg chg="mod">
          <ac:chgData name="Ann Babich" userId="54195acbfdb23bfb" providerId="LiveId" clId="{EDBA1397-694E-49F5-85D3-526C0015286F}" dt="2019-12-26T19:10:07.438" v="192" actId="1076"/>
          <ac:spMkLst>
            <pc:docMk/>
            <pc:sldMk cId="3144024873" sldId="262"/>
            <ac:spMk id="32" creationId="{FACA33B9-3D30-434E-AD81-1E5C7992947D}"/>
          </ac:spMkLst>
        </pc:spChg>
        <pc:spChg chg="add del mod">
          <ac:chgData name="Ann Babich" userId="54195acbfdb23bfb" providerId="LiveId" clId="{EDBA1397-694E-49F5-85D3-526C0015286F}" dt="2019-12-26T19:08:29.859" v="186" actId="6549"/>
          <ac:spMkLst>
            <pc:docMk/>
            <pc:sldMk cId="3144024873" sldId="262"/>
            <ac:spMk id="40" creationId="{FACA33B9-3D30-434E-AD81-1E5C7992947D}"/>
          </ac:spMkLst>
        </pc:spChg>
        <pc:spChg chg="mod">
          <ac:chgData name="Ann Babich" userId="54195acbfdb23bfb" providerId="LiveId" clId="{EDBA1397-694E-49F5-85D3-526C0015286F}" dt="2019-12-26T19:07:35.469" v="180" actId="1076"/>
          <ac:spMkLst>
            <pc:docMk/>
            <pc:sldMk cId="3144024873" sldId="262"/>
            <ac:spMk id="49" creationId="{9955F9A2-836D-412B-8455-6D82FECE3C6A}"/>
          </ac:spMkLst>
        </pc:spChg>
        <pc:spChg chg="mod">
          <ac:chgData name="Ann Babich" userId="54195acbfdb23bfb" providerId="LiveId" clId="{EDBA1397-694E-49F5-85D3-526C0015286F}" dt="2019-12-26T19:49:06.123" v="545" actId="20577"/>
          <ac:spMkLst>
            <pc:docMk/>
            <pc:sldMk cId="3144024873" sldId="262"/>
            <ac:spMk id="53" creationId="{9955F9A2-836D-412B-8455-6D82FECE3C6A}"/>
          </ac:spMkLst>
        </pc:spChg>
        <pc:spChg chg="add mod">
          <ac:chgData name="Ann Babich" userId="54195acbfdb23bfb" providerId="LiveId" clId="{EDBA1397-694E-49F5-85D3-526C0015286F}" dt="2019-12-26T19:12:13.358" v="213" actId="1076"/>
          <ac:spMkLst>
            <pc:docMk/>
            <pc:sldMk cId="3144024873" sldId="262"/>
            <ac:spMk id="71" creationId="{1BCCA7F2-95DF-46C5-86B5-811D280015A9}"/>
          </ac:spMkLst>
        </pc:spChg>
        <pc:spChg chg="mod">
          <ac:chgData name="Ann Babich" userId="54195acbfdb23bfb" providerId="LiveId" clId="{EDBA1397-694E-49F5-85D3-526C0015286F}" dt="2019-12-26T18:51:51.338" v="96" actId="1076"/>
          <ac:spMkLst>
            <pc:docMk/>
            <pc:sldMk cId="3144024873" sldId="262"/>
            <ac:spMk id="89" creationId="{FACA33B9-3D30-434E-AD81-1E5C7992947D}"/>
          </ac:spMkLst>
        </pc:spChg>
        <pc:grpChg chg="mod">
          <ac:chgData name="Ann Babich" userId="54195acbfdb23bfb" providerId="LiveId" clId="{EDBA1397-694E-49F5-85D3-526C0015286F}" dt="2019-12-26T18:54:14.648" v="126"/>
          <ac:grpSpMkLst>
            <pc:docMk/>
            <pc:sldMk cId="3144024873" sldId="262"/>
            <ac:grpSpMk id="10" creationId="{00000000-0000-0000-0000-000000000000}"/>
          </ac:grpSpMkLst>
        </pc:grpChg>
        <pc:grpChg chg="mod">
          <ac:chgData name="Ann Babich" userId="54195acbfdb23bfb" providerId="LiveId" clId="{EDBA1397-694E-49F5-85D3-526C0015286F}" dt="2019-12-26T18:54:14.648" v="126"/>
          <ac:grpSpMkLst>
            <pc:docMk/>
            <pc:sldMk cId="3144024873" sldId="262"/>
            <ac:grpSpMk id="14" creationId="{00000000-0000-0000-0000-000000000000}"/>
          </ac:grpSpMkLst>
        </pc:grpChg>
        <pc:grpChg chg="mod">
          <ac:chgData name="Ann Babich" userId="54195acbfdb23bfb" providerId="LiveId" clId="{EDBA1397-694E-49F5-85D3-526C0015286F}" dt="2019-12-26T18:54:14.648" v="126"/>
          <ac:grpSpMkLst>
            <pc:docMk/>
            <pc:sldMk cId="3144024873" sldId="262"/>
            <ac:grpSpMk id="4114" creationId="{00000000-0000-0000-0000-000000000000}"/>
          </ac:grpSpMkLst>
        </pc:grpChg>
        <pc:grpChg chg="mod">
          <ac:chgData name="Ann Babich" userId="54195acbfdb23bfb" providerId="LiveId" clId="{EDBA1397-694E-49F5-85D3-526C0015286F}" dt="2019-12-26T18:54:14.648" v="126"/>
          <ac:grpSpMkLst>
            <pc:docMk/>
            <pc:sldMk cId="3144024873" sldId="262"/>
            <ac:grpSpMk id="4119" creationId="{00000000-0000-0000-0000-000000000000}"/>
          </ac:grpSpMkLst>
        </pc:grpChg>
        <pc:graphicFrameChg chg="mod">
          <ac:chgData name="Ann Babich" userId="54195acbfdb23bfb" providerId="LiveId" clId="{EDBA1397-694E-49F5-85D3-526C0015286F}" dt="2019-12-26T19:11:11.556" v="196" actId="208"/>
          <ac:graphicFrameMkLst>
            <pc:docMk/>
            <pc:sldMk cId="3144024873" sldId="262"/>
            <ac:graphicFrameMk id="16" creationId="{2DB89EFA-5FF1-455B-AC9B-C42E53D2F2EB}"/>
          </ac:graphicFrameMkLst>
        </pc:graphicFrameChg>
        <pc:cxnChg chg="mod">
          <ac:chgData name="Ann Babich" userId="54195acbfdb23bfb" providerId="LiveId" clId="{EDBA1397-694E-49F5-85D3-526C0015286F}" dt="2019-12-26T19:08:01.598" v="183" actId="14100"/>
          <ac:cxnSpMkLst>
            <pc:docMk/>
            <pc:sldMk cId="3144024873" sldId="262"/>
            <ac:cxnSpMk id="29" creationId="{00000000-0000-0000-0000-000000000000}"/>
          </ac:cxnSpMkLst>
        </pc:cxnChg>
        <pc:cxnChg chg="mod">
          <ac:chgData name="Ann Babich" userId="54195acbfdb23bfb" providerId="LiveId" clId="{EDBA1397-694E-49F5-85D3-526C0015286F}" dt="2019-12-26T19:07:11.886" v="175" actId="14100"/>
          <ac:cxnSpMkLst>
            <pc:docMk/>
            <pc:sldMk cId="3144024873" sldId="262"/>
            <ac:cxnSpMk id="45" creationId="{FDF37CAA-7D48-4655-9DA7-EFCC44D31C49}"/>
          </ac:cxnSpMkLst>
        </pc:cxnChg>
        <pc:cxnChg chg="mod">
          <ac:chgData name="Ann Babich" userId="54195acbfdb23bfb" providerId="LiveId" clId="{EDBA1397-694E-49F5-85D3-526C0015286F}" dt="2019-12-26T19:08:10.561" v="184" actId="14100"/>
          <ac:cxnSpMkLst>
            <pc:docMk/>
            <pc:sldMk cId="3144024873" sldId="262"/>
            <ac:cxnSpMk id="47" creationId="{FDF37CAA-7D48-4655-9DA7-EFCC44D31C49}"/>
          </ac:cxnSpMkLst>
        </pc:cxnChg>
        <pc:cxnChg chg="mod">
          <ac:chgData name="Ann Babich" userId="54195acbfdb23bfb" providerId="LiveId" clId="{EDBA1397-694E-49F5-85D3-526C0015286F}" dt="2019-12-26T18:47:33.217" v="69" actId="14100"/>
          <ac:cxnSpMkLst>
            <pc:docMk/>
            <pc:sldMk cId="3144024873" sldId="262"/>
            <ac:cxnSpMk id="48" creationId="{FDF37CAA-7D48-4655-9DA7-EFCC44D31C49}"/>
          </ac:cxnSpMkLst>
        </pc:cxnChg>
        <pc:cxnChg chg="mod">
          <ac:chgData name="Ann Babich" userId="54195acbfdb23bfb" providerId="LiveId" clId="{EDBA1397-694E-49F5-85D3-526C0015286F}" dt="2019-12-26T18:53:14.723" v="114" actId="14100"/>
          <ac:cxnSpMkLst>
            <pc:docMk/>
            <pc:sldMk cId="3144024873" sldId="262"/>
            <ac:cxnSpMk id="52" creationId="{FDF37CAA-7D48-4655-9DA7-EFCC44D31C49}"/>
          </ac:cxnSpMkLst>
        </pc:cxnChg>
        <pc:cxnChg chg="mod">
          <ac:chgData name="Ann Babich" userId="54195acbfdb23bfb" providerId="LiveId" clId="{EDBA1397-694E-49F5-85D3-526C0015286F}" dt="2019-12-26T19:48:51.224" v="543" actId="14100"/>
          <ac:cxnSpMkLst>
            <pc:docMk/>
            <pc:sldMk cId="3144024873" sldId="262"/>
            <ac:cxnSpMk id="56" creationId="{5C6B65BD-F27D-4BDE-BE7D-89F63A3736F9}"/>
          </ac:cxnSpMkLst>
        </pc:cxnChg>
        <pc:cxnChg chg="mod">
          <ac:chgData name="Ann Babich" userId="54195acbfdb23bfb" providerId="LiveId" clId="{EDBA1397-694E-49F5-85D3-526C0015286F}" dt="2019-12-26T18:48:24.464" v="74" actId="14100"/>
          <ac:cxnSpMkLst>
            <pc:docMk/>
            <pc:sldMk cId="3144024873" sldId="262"/>
            <ac:cxnSpMk id="59" creationId="{5C6B65BD-F27D-4BDE-BE7D-89F63A3736F9}"/>
          </ac:cxnSpMkLst>
        </pc:cxnChg>
        <pc:cxnChg chg="mod">
          <ac:chgData name="Ann Babich" userId="54195acbfdb23bfb" providerId="LiveId" clId="{EDBA1397-694E-49F5-85D3-526C0015286F}" dt="2019-12-26T18:48:35.574" v="76" actId="14100"/>
          <ac:cxnSpMkLst>
            <pc:docMk/>
            <pc:sldMk cId="3144024873" sldId="262"/>
            <ac:cxnSpMk id="69" creationId="{5C6B65BD-F27D-4BDE-BE7D-89F63A3736F9}"/>
          </ac:cxnSpMkLst>
        </pc:cxnChg>
        <pc:cxnChg chg="add mod">
          <ac:chgData name="Ann Babich" userId="54195acbfdb23bfb" providerId="LiveId" clId="{EDBA1397-694E-49F5-85D3-526C0015286F}" dt="2019-12-26T18:57:59.165" v="163" actId="14100"/>
          <ac:cxnSpMkLst>
            <pc:docMk/>
            <pc:sldMk cId="3144024873" sldId="262"/>
            <ac:cxnSpMk id="82" creationId="{FD359425-1A94-4B78-91C2-538699C7FB88}"/>
          </ac:cxnSpMkLst>
        </pc:cxnChg>
        <pc:cxnChg chg="mod">
          <ac:chgData name="Ann Babich" userId="54195acbfdb23bfb" providerId="LiveId" clId="{EDBA1397-694E-49F5-85D3-526C0015286F}" dt="2019-12-26T18:52:04.368" v="101" actId="14100"/>
          <ac:cxnSpMkLst>
            <pc:docMk/>
            <pc:sldMk cId="3144024873" sldId="262"/>
            <ac:cxnSpMk id="84" creationId="{5C6B65BD-F27D-4BDE-BE7D-89F63A3736F9}"/>
          </ac:cxnSpMkLst>
        </pc:cxnChg>
        <pc:cxnChg chg="mod">
          <ac:chgData name="Ann Babich" userId="54195acbfdb23bfb" providerId="LiveId" clId="{EDBA1397-694E-49F5-85D3-526C0015286F}" dt="2019-12-26T18:52:49.768" v="110" actId="14100"/>
          <ac:cxnSpMkLst>
            <pc:docMk/>
            <pc:sldMk cId="3144024873" sldId="262"/>
            <ac:cxnSpMk id="91" creationId="{5C6B65BD-F27D-4BDE-BE7D-89F63A3736F9}"/>
          </ac:cxnSpMkLst>
        </pc:cxnChg>
      </pc:sldChg>
      <pc:sldChg chg="modSp">
        <pc:chgData name="Ann Babich" userId="54195acbfdb23bfb" providerId="LiveId" clId="{EDBA1397-694E-49F5-85D3-526C0015286F}" dt="2019-12-26T18:19:21.563" v="5" actId="14100"/>
        <pc:sldMkLst>
          <pc:docMk/>
          <pc:sldMk cId="3097578685" sldId="265"/>
        </pc:sldMkLst>
        <pc:picChg chg="mod">
          <ac:chgData name="Ann Babich" userId="54195acbfdb23bfb" providerId="LiveId" clId="{EDBA1397-694E-49F5-85D3-526C0015286F}" dt="2019-12-26T18:19:21.563" v="5" actId="14100"/>
          <ac:picMkLst>
            <pc:docMk/>
            <pc:sldMk cId="3097578685" sldId="265"/>
            <ac:picMk id="11" creationId="{00000000-0000-0000-0000-000000000000}"/>
          </ac:picMkLst>
        </pc:picChg>
      </pc:sldChg>
      <pc:sldChg chg="modSp">
        <pc:chgData name="Ann Babich" userId="54195acbfdb23bfb" providerId="LiveId" clId="{EDBA1397-694E-49F5-85D3-526C0015286F}" dt="2019-12-26T19:46:00.007" v="537" actId="1038"/>
        <pc:sldMkLst>
          <pc:docMk/>
          <pc:sldMk cId="2520857373" sldId="267"/>
        </pc:sldMkLst>
        <pc:spChg chg="mod">
          <ac:chgData name="Ann Babich" userId="54195acbfdb23bfb" providerId="LiveId" clId="{EDBA1397-694E-49F5-85D3-526C0015286F}" dt="2019-12-26T19:45:28.766" v="486" actId="14100"/>
          <ac:spMkLst>
            <pc:docMk/>
            <pc:sldMk cId="2520857373" sldId="267"/>
            <ac:spMk id="2" creationId="{00000000-0000-0000-0000-000000000000}"/>
          </ac:spMkLst>
        </pc:spChg>
        <pc:grpChg chg="mod">
          <ac:chgData name="Ann Babich" userId="54195acbfdb23bfb" providerId="LiveId" clId="{EDBA1397-694E-49F5-85D3-526C0015286F}" dt="2019-12-26T19:46:00.007" v="537" actId="1038"/>
          <ac:grpSpMkLst>
            <pc:docMk/>
            <pc:sldMk cId="2520857373" sldId="267"/>
            <ac:grpSpMk id="3" creationId="{00000000-0000-0000-0000-000000000000}"/>
          </ac:grpSpMkLst>
        </pc:grpChg>
        <pc:picChg chg="mod">
          <ac:chgData name="Ann Babich" userId="54195acbfdb23bfb" providerId="LiveId" clId="{EDBA1397-694E-49F5-85D3-526C0015286F}" dt="2019-12-26T19:45:19.238" v="484" actId="1076"/>
          <ac:picMkLst>
            <pc:docMk/>
            <pc:sldMk cId="2520857373" sldId="267"/>
            <ac:picMk id="4" creationId="{00000000-0000-0000-0000-000000000000}"/>
          </ac:picMkLst>
        </pc:picChg>
        <pc:picChg chg="mod">
          <ac:chgData name="Ann Babich" userId="54195acbfdb23bfb" providerId="LiveId" clId="{EDBA1397-694E-49F5-85D3-526C0015286F}" dt="2019-12-26T19:45:12.492" v="483" actId="14100"/>
          <ac:picMkLst>
            <pc:docMk/>
            <pc:sldMk cId="2520857373" sldId="267"/>
            <ac:picMk id="5" creationId="{00000000-0000-0000-0000-000000000000}"/>
          </ac:picMkLst>
        </pc:picChg>
        <pc:picChg chg="mod">
          <ac:chgData name="Ann Babich" userId="54195acbfdb23bfb" providerId="LiveId" clId="{EDBA1397-694E-49F5-85D3-526C0015286F}" dt="2019-12-26T19:45:52.737" v="528" actId="1037"/>
          <ac:picMkLst>
            <pc:docMk/>
            <pc:sldMk cId="2520857373" sldId="267"/>
            <ac:picMk id="9" creationId="{00000000-0000-0000-0000-000000000000}"/>
          </ac:picMkLst>
        </pc:picChg>
        <pc:picChg chg="mod">
          <ac:chgData name="Ann Babich" userId="54195acbfdb23bfb" providerId="LiveId" clId="{EDBA1397-694E-49F5-85D3-526C0015286F}" dt="2019-12-26T19:45:52.737" v="528" actId="1037"/>
          <ac:picMkLst>
            <pc:docMk/>
            <pc:sldMk cId="2520857373" sldId="267"/>
            <ac:picMk id="10" creationId="{00000000-0000-0000-0000-000000000000}"/>
          </ac:picMkLst>
        </pc:picChg>
        <pc:picChg chg="mod">
          <ac:chgData name="Ann Babich" userId="54195acbfdb23bfb" providerId="LiveId" clId="{EDBA1397-694E-49F5-85D3-526C0015286F}" dt="2019-12-26T19:45:52.737" v="528" actId="1037"/>
          <ac:picMkLst>
            <pc:docMk/>
            <pc:sldMk cId="2520857373" sldId="267"/>
            <ac:picMk id="11" creationId="{00000000-0000-0000-0000-000000000000}"/>
          </ac:picMkLst>
        </pc:picChg>
      </pc:sldChg>
      <pc:sldChg chg="modSp">
        <pc:chgData name="Ann Babich" userId="54195acbfdb23bfb" providerId="LiveId" clId="{EDBA1397-694E-49F5-85D3-526C0015286F}" dt="2019-12-26T19:46:11.600" v="538" actId="14100"/>
        <pc:sldMkLst>
          <pc:docMk/>
          <pc:sldMk cId="675706969" sldId="268"/>
        </pc:sldMkLst>
        <pc:picChg chg="mod">
          <ac:chgData name="Ann Babich" userId="54195acbfdb23bfb" providerId="LiveId" clId="{EDBA1397-694E-49F5-85D3-526C0015286F}" dt="2019-12-26T19:46:11.600" v="538" actId="14100"/>
          <ac:picMkLst>
            <pc:docMk/>
            <pc:sldMk cId="675706969" sldId="268"/>
            <ac:picMk id="2" creationId="{00000000-0000-0000-0000-000000000000}"/>
          </ac:picMkLst>
        </pc:picChg>
      </pc:sldChg>
      <pc:sldChg chg="ord">
        <pc:chgData name="Ann Babich" userId="54195acbfdb23bfb" providerId="LiveId" clId="{EDBA1397-694E-49F5-85D3-526C0015286F}" dt="2019-12-26T19:23:58.990" v="343"/>
        <pc:sldMkLst>
          <pc:docMk/>
          <pc:sldMk cId="3616478006" sldId="275"/>
        </pc:sldMkLst>
      </pc:sldChg>
      <pc:sldChg chg="addSp delSp modSp">
        <pc:chgData name="Ann Babich" userId="54195acbfdb23bfb" providerId="LiveId" clId="{EDBA1397-694E-49F5-85D3-526C0015286F}" dt="2019-12-26T18:25:28.671" v="25" actId="1076"/>
        <pc:sldMkLst>
          <pc:docMk/>
          <pc:sldMk cId="2620950766" sldId="276"/>
        </pc:sldMkLst>
        <pc:picChg chg="del">
          <ac:chgData name="Ann Babich" userId="54195acbfdb23bfb" providerId="LiveId" clId="{EDBA1397-694E-49F5-85D3-526C0015286F}" dt="2019-12-26T18:23:20.556" v="11" actId="478"/>
          <ac:picMkLst>
            <pc:docMk/>
            <pc:sldMk cId="2620950766" sldId="276"/>
            <ac:picMk id="2" creationId="{00000000-0000-0000-0000-000000000000}"/>
          </ac:picMkLst>
        </pc:picChg>
        <pc:picChg chg="add mod">
          <ac:chgData name="Ann Babich" userId="54195acbfdb23bfb" providerId="LiveId" clId="{EDBA1397-694E-49F5-85D3-526C0015286F}" dt="2019-12-26T18:25:21.984" v="24" actId="14100"/>
          <ac:picMkLst>
            <pc:docMk/>
            <pc:sldMk cId="2620950766" sldId="276"/>
            <ac:picMk id="4" creationId="{BD94AC3D-50B0-48C8-B57C-3226CDDCCE68}"/>
          </ac:picMkLst>
        </pc:picChg>
        <pc:picChg chg="mod">
          <ac:chgData name="Ann Babich" userId="54195acbfdb23bfb" providerId="LiveId" clId="{EDBA1397-694E-49F5-85D3-526C0015286F}" dt="2019-12-26T18:25:28.671" v="25" actId="1076"/>
          <ac:picMkLst>
            <pc:docMk/>
            <pc:sldMk cId="2620950766" sldId="276"/>
            <ac:picMk id="6" creationId="{00000000-0000-0000-0000-000000000000}"/>
          </ac:picMkLst>
        </pc:picChg>
        <pc:picChg chg="mod">
          <ac:chgData name="Ann Babich" userId="54195acbfdb23bfb" providerId="LiveId" clId="{EDBA1397-694E-49F5-85D3-526C0015286F}" dt="2019-12-26T18:25:17.571" v="23" actId="14100"/>
          <ac:picMkLst>
            <pc:docMk/>
            <pc:sldMk cId="2620950766" sldId="276"/>
            <ac:picMk id="10" creationId="{00000000-0000-0000-0000-000000000000}"/>
          </ac:picMkLst>
        </pc:picChg>
      </pc:sldChg>
      <pc:sldChg chg="addSp delSp modSp">
        <pc:chgData name="Ann Babich" userId="54195acbfdb23bfb" providerId="LiveId" clId="{EDBA1397-694E-49F5-85D3-526C0015286F}" dt="2019-12-26T18:26:22.691" v="31" actId="1076"/>
        <pc:sldMkLst>
          <pc:docMk/>
          <pc:sldMk cId="2370991289" sldId="279"/>
        </pc:sldMkLst>
        <pc:picChg chg="add mod">
          <ac:chgData name="Ann Babich" userId="54195acbfdb23bfb" providerId="LiveId" clId="{EDBA1397-694E-49F5-85D3-526C0015286F}" dt="2019-12-26T18:26:22.691" v="31" actId="1076"/>
          <ac:picMkLst>
            <pc:docMk/>
            <pc:sldMk cId="2370991289" sldId="279"/>
            <ac:picMk id="3" creationId="{90238B6A-5B02-4AF5-90C3-6D2E9D8716E2}"/>
          </ac:picMkLst>
        </pc:picChg>
        <pc:picChg chg="del">
          <ac:chgData name="Ann Babich" userId="54195acbfdb23bfb" providerId="LiveId" clId="{EDBA1397-694E-49F5-85D3-526C0015286F}" dt="2019-12-26T18:25:54.811" v="26" actId="478"/>
          <ac:picMkLst>
            <pc:docMk/>
            <pc:sldMk cId="2370991289" sldId="279"/>
            <ac:picMk id="17" creationId="{00000000-0000-0000-0000-000000000000}"/>
          </ac:picMkLst>
        </pc:picChg>
      </pc:sldChg>
      <pc:sldChg chg="addSp delSp modSp add">
        <pc:chgData name="Ann Babich" userId="54195acbfdb23bfb" providerId="LiveId" clId="{EDBA1397-694E-49F5-85D3-526C0015286F}" dt="2019-12-26T18:27:23.356" v="40" actId="1076"/>
        <pc:sldMkLst>
          <pc:docMk/>
          <pc:sldMk cId="343063267" sldId="283"/>
        </pc:sldMkLst>
        <pc:picChg chg="add mod">
          <ac:chgData name="Ann Babich" userId="54195acbfdb23bfb" providerId="LiveId" clId="{EDBA1397-694E-49F5-85D3-526C0015286F}" dt="2019-12-26T18:27:15.813" v="38" actId="1076"/>
          <ac:picMkLst>
            <pc:docMk/>
            <pc:sldMk cId="343063267" sldId="283"/>
            <ac:picMk id="3" creationId="{2489ADB0-4A6E-4872-AA14-210152BE9711}"/>
          </ac:picMkLst>
        </pc:picChg>
        <pc:picChg chg="add mod">
          <ac:chgData name="Ann Babich" userId="54195acbfdb23bfb" providerId="LiveId" clId="{EDBA1397-694E-49F5-85D3-526C0015286F}" dt="2019-12-26T18:27:23.356" v="40" actId="1076"/>
          <ac:picMkLst>
            <pc:docMk/>
            <pc:sldMk cId="343063267" sldId="283"/>
            <ac:picMk id="5" creationId="{BBC320EF-4221-419F-95EE-DD7D1BF62279}"/>
          </ac:picMkLst>
        </pc:picChg>
        <pc:picChg chg="add mod">
          <ac:chgData name="Ann Babich" userId="54195acbfdb23bfb" providerId="LiveId" clId="{EDBA1397-694E-49F5-85D3-526C0015286F}" dt="2019-12-26T18:27:18.823" v="39" actId="1076"/>
          <ac:picMkLst>
            <pc:docMk/>
            <pc:sldMk cId="343063267" sldId="283"/>
            <ac:picMk id="7" creationId="{5ADC4D77-0474-4709-93C2-52F84C5588B1}"/>
          </ac:picMkLst>
        </pc:picChg>
        <pc:picChg chg="del">
          <ac:chgData name="Ann Babich" userId="54195acbfdb23bfb" providerId="LiveId" clId="{EDBA1397-694E-49F5-85D3-526C0015286F}" dt="2019-12-26T18:24:01.342" v="13" actId="478"/>
          <ac:picMkLst>
            <pc:docMk/>
            <pc:sldMk cId="343063267" sldId="283"/>
            <ac:picMk id="8" creationId="{00000000-0000-0000-0000-000000000000}"/>
          </ac:picMkLst>
        </pc:picChg>
        <pc:picChg chg="del">
          <ac:chgData name="Ann Babich" userId="54195acbfdb23bfb" providerId="LiveId" clId="{EDBA1397-694E-49F5-85D3-526C0015286F}" dt="2019-12-26T18:24:01.342" v="13" actId="478"/>
          <ac:picMkLst>
            <pc:docMk/>
            <pc:sldMk cId="343063267" sldId="283"/>
            <ac:picMk id="10" creationId="{00000000-0000-0000-0000-000000000000}"/>
          </ac:picMkLst>
        </pc:picChg>
        <pc:picChg chg="del">
          <ac:chgData name="Ann Babich" userId="54195acbfdb23bfb" providerId="LiveId" clId="{EDBA1397-694E-49F5-85D3-526C0015286F}" dt="2019-12-26T18:24:01.342" v="13" actId="478"/>
          <ac:picMkLst>
            <pc:docMk/>
            <pc:sldMk cId="343063267" sldId="283"/>
            <ac:picMk id="11" creationId="{00000000-0000-0000-0000-000000000000}"/>
          </ac:picMkLst>
        </pc:picChg>
      </pc:sldChg>
      <pc:sldChg chg="addSp delSp modSp add">
        <pc:chgData name="Ann Babich" userId="54195acbfdb23bfb" providerId="LiveId" clId="{EDBA1397-694E-49F5-85D3-526C0015286F}" dt="2019-12-26T19:22:18.392" v="337" actId="20577"/>
        <pc:sldMkLst>
          <pc:docMk/>
          <pc:sldMk cId="393033853" sldId="284"/>
        </pc:sldMkLst>
        <pc:spChg chg="add mod">
          <ac:chgData name="Ann Babich" userId="54195acbfdb23bfb" providerId="LiveId" clId="{EDBA1397-694E-49F5-85D3-526C0015286F}" dt="2019-12-26T19:22:18.392" v="337" actId="20577"/>
          <ac:spMkLst>
            <pc:docMk/>
            <pc:sldMk cId="393033853" sldId="284"/>
            <ac:spMk id="32" creationId="{03AA2D2F-AF06-4FFB-A787-6EA096BD6C47}"/>
          </ac:spMkLst>
        </pc:spChg>
        <pc:grpChg chg="del">
          <ac:chgData name="Ann Babich" userId="54195acbfdb23bfb" providerId="LiveId" clId="{EDBA1397-694E-49F5-85D3-526C0015286F}" dt="2019-12-26T18:37:29.675" v="42" actId="478"/>
          <ac:grpSpMkLst>
            <pc:docMk/>
            <pc:sldMk cId="393033853" sldId="284"/>
            <ac:grpSpMk id="7" creationId="{00000000-0000-0000-0000-000000000000}"/>
          </ac:grpSpMkLst>
        </pc:grpChg>
        <pc:grpChg chg="del">
          <ac:chgData name="Ann Babich" userId="54195acbfdb23bfb" providerId="LiveId" clId="{EDBA1397-694E-49F5-85D3-526C0015286F}" dt="2019-12-26T18:37:29.675" v="42" actId="478"/>
          <ac:grpSpMkLst>
            <pc:docMk/>
            <pc:sldMk cId="393033853" sldId="284"/>
            <ac:grpSpMk id="10" creationId="{00000000-0000-0000-0000-000000000000}"/>
          </ac:grpSpMkLst>
        </pc:grpChg>
        <pc:grpChg chg="del">
          <ac:chgData name="Ann Babich" userId="54195acbfdb23bfb" providerId="LiveId" clId="{EDBA1397-694E-49F5-85D3-526C0015286F}" dt="2019-12-26T18:37:29.675" v="42" actId="478"/>
          <ac:grpSpMkLst>
            <pc:docMk/>
            <pc:sldMk cId="393033853" sldId="284"/>
            <ac:grpSpMk id="13" creationId="{00000000-0000-0000-0000-000000000000}"/>
          </ac:grpSpMkLst>
        </pc:grpChg>
        <pc:grpChg chg="del">
          <ac:chgData name="Ann Babich" userId="54195acbfdb23bfb" providerId="LiveId" clId="{EDBA1397-694E-49F5-85D3-526C0015286F}" dt="2019-12-26T18:37:29.675" v="42" actId="478"/>
          <ac:grpSpMkLst>
            <pc:docMk/>
            <pc:sldMk cId="393033853" sldId="284"/>
            <ac:grpSpMk id="16" creationId="{00000000-0000-0000-0000-000000000000}"/>
          </ac:grpSpMkLst>
        </pc:grpChg>
        <pc:grpChg chg="del">
          <ac:chgData name="Ann Babich" userId="54195acbfdb23bfb" providerId="LiveId" clId="{EDBA1397-694E-49F5-85D3-526C0015286F}" dt="2019-12-26T18:37:29.675" v="42" actId="478"/>
          <ac:grpSpMkLst>
            <pc:docMk/>
            <pc:sldMk cId="393033853" sldId="284"/>
            <ac:grpSpMk id="19" creationId="{00000000-0000-0000-0000-000000000000}"/>
          </ac:grpSpMkLst>
        </pc:grpChg>
        <pc:grpChg chg="del">
          <ac:chgData name="Ann Babich" userId="54195acbfdb23bfb" providerId="LiveId" clId="{EDBA1397-694E-49F5-85D3-526C0015286F}" dt="2019-12-26T18:37:29.675" v="42" actId="478"/>
          <ac:grpSpMkLst>
            <pc:docMk/>
            <pc:sldMk cId="393033853" sldId="284"/>
            <ac:grpSpMk id="22" creationId="{00000000-0000-0000-0000-000000000000}"/>
          </ac:grpSpMkLst>
        </pc:grpChg>
        <pc:grpChg chg="del">
          <ac:chgData name="Ann Babich" userId="54195acbfdb23bfb" providerId="LiveId" clId="{EDBA1397-694E-49F5-85D3-526C0015286F}" dt="2019-12-26T18:37:29.675" v="42" actId="478"/>
          <ac:grpSpMkLst>
            <pc:docMk/>
            <pc:sldMk cId="393033853" sldId="284"/>
            <ac:grpSpMk id="25" creationId="{00000000-0000-0000-0000-000000000000}"/>
          </ac:grpSpMkLst>
        </pc:grpChg>
        <pc:picChg chg="add mod">
          <ac:chgData name="Ann Babich" userId="54195acbfdb23bfb" providerId="LiveId" clId="{EDBA1397-694E-49F5-85D3-526C0015286F}" dt="2019-12-26T19:13:51.580" v="223" actId="1076"/>
          <ac:picMkLst>
            <pc:docMk/>
            <pc:sldMk cId="393033853" sldId="284"/>
            <ac:picMk id="28" creationId="{00A04E3F-9A42-4893-8201-A4344AA86EC4}"/>
          </ac:picMkLst>
        </pc:picChg>
        <pc:picChg chg="add mod">
          <ac:chgData name="Ann Babich" userId="54195acbfdb23bfb" providerId="LiveId" clId="{EDBA1397-694E-49F5-85D3-526C0015286F}" dt="2019-12-26T19:13:58.937" v="224" actId="1076"/>
          <ac:picMkLst>
            <pc:docMk/>
            <pc:sldMk cId="393033853" sldId="284"/>
            <ac:picMk id="29" creationId="{3037605F-6878-46C2-9A7D-2E580C1442C7}"/>
          </ac:picMkLst>
        </pc:picChg>
        <pc:picChg chg="add mod">
          <ac:chgData name="Ann Babich" userId="54195acbfdb23bfb" providerId="LiveId" clId="{EDBA1397-694E-49F5-85D3-526C0015286F}" dt="2019-12-26T19:13:49.055" v="222" actId="1076"/>
          <ac:picMkLst>
            <pc:docMk/>
            <pc:sldMk cId="393033853" sldId="284"/>
            <ac:picMk id="30" creationId="{0338802E-7AA7-4358-A555-8BBCA48C4A92}"/>
          </ac:picMkLst>
        </pc:picChg>
        <pc:picChg chg="add mod">
          <ac:chgData name="Ann Babich" userId="54195acbfdb23bfb" providerId="LiveId" clId="{EDBA1397-694E-49F5-85D3-526C0015286F}" dt="2019-12-26T19:13:36.110" v="218" actId="1076"/>
          <ac:picMkLst>
            <pc:docMk/>
            <pc:sldMk cId="393033853" sldId="284"/>
            <ac:picMk id="31" creationId="{9502A8FA-680C-459A-AD42-55882D2E2DB1}"/>
          </ac:picMkLst>
        </pc:picChg>
      </pc:sldChg>
      <pc:sldChg chg="delSp add del">
        <pc:chgData name="Ann Babich" userId="54195acbfdb23bfb" providerId="LiveId" clId="{EDBA1397-694E-49F5-85D3-526C0015286F}" dt="2019-12-26T19:24:01.220" v="344" actId="47"/>
        <pc:sldMkLst>
          <pc:docMk/>
          <pc:sldMk cId="1783019481" sldId="285"/>
        </pc:sldMkLst>
        <pc:grpChg chg="del">
          <ac:chgData name="Ann Babich" userId="54195acbfdb23bfb" providerId="LiveId" clId="{EDBA1397-694E-49F5-85D3-526C0015286F}" dt="2019-12-26T19:23:50.446" v="340" actId="478"/>
          <ac:grpSpMkLst>
            <pc:docMk/>
            <pc:sldMk cId="1783019481" sldId="285"/>
            <ac:grpSpMk id="3" creationId="{00000000-0000-0000-0000-000000000000}"/>
          </ac:grpSpMkLst>
        </pc:grpChg>
        <pc:picChg chg="del">
          <ac:chgData name="Ann Babich" userId="54195acbfdb23bfb" providerId="LiveId" clId="{EDBA1397-694E-49F5-85D3-526C0015286F}" dt="2019-12-26T19:23:45.930" v="339" actId="478"/>
          <ac:picMkLst>
            <pc:docMk/>
            <pc:sldMk cId="1783019481" sldId="285"/>
            <ac:picMk id="5" creationId="{00000000-0000-0000-0000-000000000000}"/>
          </ac:picMkLst>
        </pc:picChg>
        <pc:picChg chg="del">
          <ac:chgData name="Ann Babich" userId="54195acbfdb23bfb" providerId="LiveId" clId="{EDBA1397-694E-49F5-85D3-526C0015286F}" dt="2019-12-26T19:23:45.930" v="339" actId="478"/>
          <ac:picMkLst>
            <pc:docMk/>
            <pc:sldMk cId="1783019481" sldId="285"/>
            <ac:picMk id="7" creationId="{00000000-0000-0000-0000-000000000000}"/>
          </ac:picMkLst>
        </pc:picChg>
        <pc:picChg chg="del">
          <ac:chgData name="Ann Babich" userId="54195acbfdb23bfb" providerId="LiveId" clId="{EDBA1397-694E-49F5-85D3-526C0015286F}" dt="2019-12-26T19:23:45.930" v="339" actId="478"/>
          <ac:picMkLst>
            <pc:docMk/>
            <pc:sldMk cId="1783019481" sldId="285"/>
            <ac:picMk id="16" creationId="{00000000-0000-0000-0000-000000000000}"/>
          </ac:picMkLst>
        </pc:picChg>
      </pc:sldChg>
      <pc:sldChg chg="addSp delSp modSp add">
        <pc:chgData name="Ann Babich" userId="54195acbfdb23bfb" providerId="LiveId" clId="{EDBA1397-694E-49F5-85D3-526C0015286F}" dt="2019-12-26T19:47:09.646" v="541" actId="1037"/>
        <pc:sldMkLst>
          <pc:docMk/>
          <pc:sldMk cId="2022489581" sldId="286"/>
        </pc:sldMkLst>
        <pc:spChg chg="del">
          <ac:chgData name="Ann Babich" userId="54195acbfdb23bfb" providerId="LiveId" clId="{EDBA1397-694E-49F5-85D3-526C0015286F}" dt="2019-12-26T19:24:10.475" v="346" actId="478"/>
          <ac:spMkLst>
            <pc:docMk/>
            <pc:sldMk cId="2022489581" sldId="286"/>
            <ac:spMk id="4" creationId="{00000000-0000-0000-0000-000000000000}"/>
          </ac:spMkLst>
        </pc:spChg>
        <pc:spChg chg="add del mod">
          <ac:chgData name="Ann Babich" userId="54195acbfdb23bfb" providerId="LiveId" clId="{EDBA1397-694E-49F5-85D3-526C0015286F}" dt="2019-12-26T19:26:37.590" v="395" actId="478"/>
          <ac:spMkLst>
            <pc:docMk/>
            <pc:sldMk cId="2022489581" sldId="286"/>
            <ac:spMk id="7" creationId="{7757D2A1-A9E8-4AFA-89F9-7AA484920245}"/>
          </ac:spMkLst>
        </pc:spChg>
        <pc:spChg chg="del">
          <ac:chgData name="Ann Babich" userId="54195acbfdb23bfb" providerId="LiveId" clId="{EDBA1397-694E-49F5-85D3-526C0015286F}" dt="2019-12-26T19:24:10.475" v="346" actId="478"/>
          <ac:spMkLst>
            <pc:docMk/>
            <pc:sldMk cId="2022489581" sldId="286"/>
            <ac:spMk id="8" creationId="{00000000-0000-0000-0000-000000000000}"/>
          </ac:spMkLst>
        </pc:spChg>
        <pc:spChg chg="mod">
          <ac:chgData name="Ann Babich" userId="54195acbfdb23bfb" providerId="LiveId" clId="{EDBA1397-694E-49F5-85D3-526C0015286F}" dt="2019-12-26T19:26:31.150" v="393" actId="1076"/>
          <ac:spMkLst>
            <pc:docMk/>
            <pc:sldMk cId="2022489581" sldId="286"/>
            <ac:spMk id="10" creationId="{4EC5126E-7C3F-41F0-B31F-A859B3E76109}"/>
          </ac:spMkLst>
        </pc:spChg>
        <pc:spChg chg="mod">
          <ac:chgData name="Ann Babich" userId="54195acbfdb23bfb" providerId="LiveId" clId="{EDBA1397-694E-49F5-85D3-526C0015286F}" dt="2019-12-26T19:24:35.165" v="355" actId="6549"/>
          <ac:spMkLst>
            <pc:docMk/>
            <pc:sldMk cId="2022489581" sldId="286"/>
            <ac:spMk id="58" creationId="{00000000-0000-0000-0000-000000000000}"/>
          </ac:spMkLst>
        </pc:spChg>
        <pc:grpChg chg="add mod">
          <ac:chgData name="Ann Babich" userId="54195acbfdb23bfb" providerId="LiveId" clId="{EDBA1397-694E-49F5-85D3-526C0015286F}" dt="2019-12-26T19:27:57.346" v="408" actId="164"/>
          <ac:grpSpMkLst>
            <pc:docMk/>
            <pc:sldMk cId="2022489581" sldId="286"/>
            <ac:grpSpMk id="2" creationId="{251900D4-7208-4B83-BB43-3C6985519815}"/>
          </ac:grpSpMkLst>
        </pc:grpChg>
        <pc:grpChg chg="add mod">
          <ac:chgData name="Ann Babich" userId="54195acbfdb23bfb" providerId="LiveId" clId="{EDBA1397-694E-49F5-85D3-526C0015286F}" dt="2019-12-26T19:27:57.346" v="408" actId="164"/>
          <ac:grpSpMkLst>
            <pc:docMk/>
            <pc:sldMk cId="2022489581" sldId="286"/>
            <ac:grpSpMk id="9" creationId="{A9CF20FB-9674-4BA0-A2CD-0C351BCF9281}"/>
          </ac:grpSpMkLst>
        </pc:grpChg>
        <pc:grpChg chg="add mod">
          <ac:chgData name="Ann Babich" userId="54195acbfdb23bfb" providerId="LiveId" clId="{EDBA1397-694E-49F5-85D3-526C0015286F}" dt="2019-12-26T19:44:31.265" v="480" actId="164"/>
          <ac:grpSpMkLst>
            <pc:docMk/>
            <pc:sldMk cId="2022489581" sldId="286"/>
            <ac:grpSpMk id="27" creationId="{1623DE9D-F2D0-456A-B5EE-76CBF0DA83F8}"/>
          </ac:grpSpMkLst>
        </pc:grpChg>
        <pc:picChg chg="add mod">
          <ac:chgData name="Ann Babich" userId="54195acbfdb23bfb" providerId="LiveId" clId="{EDBA1397-694E-49F5-85D3-526C0015286F}" dt="2019-12-26T19:44:31.265" v="480" actId="164"/>
          <ac:picMkLst>
            <pc:docMk/>
            <pc:sldMk cId="2022489581" sldId="286"/>
            <ac:picMk id="5" creationId="{8BD212FB-31D4-4076-B587-87A1688A9370}"/>
          </ac:picMkLst>
        </pc:picChg>
        <pc:picChg chg="del">
          <ac:chgData name="Ann Babich" userId="54195acbfdb23bfb" providerId="LiveId" clId="{EDBA1397-694E-49F5-85D3-526C0015286F}" dt="2019-12-26T19:27:25.576" v="400" actId="478"/>
          <ac:picMkLst>
            <pc:docMk/>
            <pc:sldMk cId="2022489581" sldId="286"/>
            <ac:picMk id="11" creationId="{D7509F04-42C8-47BF-842D-60B023310A5F}"/>
          </ac:picMkLst>
        </pc:picChg>
        <pc:picChg chg="add mod">
          <ac:chgData name="Ann Babich" userId="54195acbfdb23bfb" providerId="LiveId" clId="{EDBA1397-694E-49F5-85D3-526C0015286F}" dt="2019-12-26T19:47:09.646" v="541" actId="1037"/>
          <ac:picMkLst>
            <pc:docMk/>
            <pc:sldMk cId="2022489581" sldId="286"/>
            <ac:picMk id="13" creationId="{19C10D55-8E88-4EA5-B45D-875D731A15C2}"/>
          </ac:picMkLst>
        </pc:picChg>
        <pc:picChg chg="add mod">
          <ac:chgData name="Ann Babich" userId="54195acbfdb23bfb" providerId="LiveId" clId="{EDBA1397-694E-49F5-85D3-526C0015286F}" dt="2019-12-26T19:44:31.265" v="480" actId="164"/>
          <ac:picMkLst>
            <pc:docMk/>
            <pc:sldMk cId="2022489581" sldId="286"/>
            <ac:picMk id="14" creationId="{70622432-6577-4ED3-8187-C6C567316AD1}"/>
          </ac:picMkLst>
        </pc:picChg>
        <pc:picChg chg="add mod">
          <ac:chgData name="Ann Babich" userId="54195acbfdb23bfb" providerId="LiveId" clId="{EDBA1397-694E-49F5-85D3-526C0015286F}" dt="2019-12-26T19:44:31.265" v="480" actId="164"/>
          <ac:picMkLst>
            <pc:docMk/>
            <pc:sldMk cId="2022489581" sldId="286"/>
            <ac:picMk id="16" creationId="{9F278E01-3C7A-4B8F-BA76-8109A332F34E}"/>
          </ac:picMkLst>
        </pc:picChg>
        <pc:picChg chg="add mod">
          <ac:chgData name="Ann Babich" userId="54195acbfdb23bfb" providerId="LiveId" clId="{EDBA1397-694E-49F5-85D3-526C0015286F}" dt="2019-12-26T19:44:31.265" v="480" actId="164"/>
          <ac:picMkLst>
            <pc:docMk/>
            <pc:sldMk cId="2022489581" sldId="286"/>
            <ac:picMk id="18" creationId="{9A49C6CB-2F49-4BBA-A9FA-25A73C8FEE2A}"/>
          </ac:picMkLst>
        </pc:picChg>
        <pc:picChg chg="del">
          <ac:chgData name="Ann Babich" userId="54195acbfdb23bfb" providerId="LiveId" clId="{EDBA1397-694E-49F5-85D3-526C0015286F}" dt="2019-12-26T19:24:06.836" v="345" actId="478"/>
          <ac:picMkLst>
            <pc:docMk/>
            <pc:sldMk cId="2022489581" sldId="286"/>
            <ac:picMk id="20" creationId="{00000000-0000-0000-0000-000000000000}"/>
          </ac:picMkLst>
        </pc:picChg>
        <pc:picChg chg="add mod">
          <ac:chgData name="Ann Babich" userId="54195acbfdb23bfb" providerId="LiveId" clId="{EDBA1397-694E-49F5-85D3-526C0015286F}" dt="2019-12-26T19:44:31.265" v="480" actId="164"/>
          <ac:picMkLst>
            <pc:docMk/>
            <pc:sldMk cId="2022489581" sldId="286"/>
            <ac:picMk id="21" creationId="{2A026871-9EF9-487F-A54E-968EC71D2051}"/>
          </ac:picMkLst>
        </pc:picChg>
        <pc:picChg chg="del">
          <ac:chgData name="Ann Babich" userId="54195acbfdb23bfb" providerId="LiveId" clId="{EDBA1397-694E-49F5-85D3-526C0015286F}" dt="2019-12-26T19:24:06.836" v="345" actId="478"/>
          <ac:picMkLst>
            <pc:docMk/>
            <pc:sldMk cId="2022489581" sldId="286"/>
            <ac:picMk id="22" creationId="{00000000-0000-0000-0000-000000000000}"/>
          </ac:picMkLst>
        </pc:picChg>
        <pc:picChg chg="add mod modCrop">
          <ac:chgData name="Ann Babich" userId="54195acbfdb23bfb" providerId="LiveId" clId="{EDBA1397-694E-49F5-85D3-526C0015286F}" dt="2019-12-26T19:44:31.265" v="480" actId="164"/>
          <ac:picMkLst>
            <pc:docMk/>
            <pc:sldMk cId="2022489581" sldId="286"/>
            <ac:picMk id="24" creationId="{E9299C7C-304B-4969-918D-4EA87BCF310B}"/>
          </ac:picMkLst>
        </pc:picChg>
        <pc:picChg chg="add mod">
          <ac:chgData name="Ann Babich" userId="54195acbfdb23bfb" providerId="LiveId" clId="{EDBA1397-694E-49F5-85D3-526C0015286F}" dt="2019-12-26T19:44:31.265" v="480" actId="164"/>
          <ac:picMkLst>
            <pc:docMk/>
            <pc:sldMk cId="2022489581" sldId="286"/>
            <ac:picMk id="26" creationId="{B41341D9-9A93-4723-B30C-B7E090AF8A5C}"/>
          </ac:picMkLst>
        </pc:picChg>
      </pc:sldChg>
    </pc:docChg>
  </pc:docChgLst>
  <pc:docChgLst>
    <pc:chgData name="Ann Babich" userId="54195acbfdb23bfb" providerId="LiveId" clId="{95F8B035-B028-47FA-910E-3846D2C6F3EF}"/>
    <pc:docChg chg="addSld">
      <pc:chgData name="Ann Babich" userId="54195acbfdb23bfb" providerId="LiveId" clId="{95F8B035-B028-47FA-910E-3846D2C6F3EF}" dt="2021-12-28T23:22:49.902" v="0" actId="2890"/>
      <pc:docMkLst>
        <pc:docMk/>
      </pc:docMkLst>
      <pc:sldChg chg="add">
        <pc:chgData name="Ann Babich" userId="54195acbfdb23bfb" providerId="LiveId" clId="{95F8B035-B028-47FA-910E-3846D2C6F3EF}" dt="2021-12-28T23:22:49.902" v="0" actId="2890"/>
        <pc:sldMkLst>
          <pc:docMk/>
          <pc:sldMk cId="3281658569" sldId="364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EC9B0-E877-422C-8BB4-4CB888CC174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3319AD-D618-4D94-8E89-D588A67B1402}">
      <dgm:prSet phldrT="[Текст]" custT="1"/>
      <dgm:spPr/>
      <dgm:t>
        <a:bodyPr/>
        <a:lstStyle/>
        <a:p>
          <a:r>
            <a:rPr lang="uk-UA" sz="22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Стратегічна ціль</a:t>
          </a:r>
          <a:endParaRPr lang="ru-RU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933E01A-42B3-4EB6-AD4F-C9EF42D2561C}" type="parTrans" cxnId="{1C5EBCC8-35C7-45F1-8DD7-C5945114A933}">
      <dgm:prSet/>
      <dgm:spPr/>
      <dgm:t>
        <a:bodyPr/>
        <a:lstStyle/>
        <a:p>
          <a:endParaRPr lang="ru-RU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4E4B46-4F9C-45E1-BC14-DC73100A5597}" type="sibTrans" cxnId="{1C5EBCC8-35C7-45F1-8DD7-C5945114A933}">
      <dgm:prSet/>
      <dgm:spPr/>
      <dgm:t>
        <a:bodyPr/>
        <a:lstStyle/>
        <a:p>
          <a:endParaRPr lang="ru-RU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E7B3EE1-A449-49B8-98B9-C707C19577BA}">
      <dgm:prSet custT="1"/>
      <dgm:spPr/>
      <dgm:t>
        <a:bodyPr/>
        <a:lstStyle/>
        <a:p>
          <a:r>
            <a:rPr lang="uk-UA" sz="22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Операційні цілі</a:t>
          </a:r>
          <a:endParaRPr lang="en-US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3C5B42B-BF8E-4D89-959F-9F23CB6A0BAC}" type="parTrans" cxnId="{5A6E391B-B368-4817-A86F-9CF9903543E8}">
      <dgm:prSet/>
      <dgm:spPr/>
      <dgm:t>
        <a:bodyPr/>
        <a:lstStyle/>
        <a:p>
          <a:endParaRPr lang="ru-RU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2BC58A-BBDD-4146-9E1F-4B94F46DB7B8}" type="sibTrans" cxnId="{5A6E391B-B368-4817-A86F-9CF9903543E8}">
      <dgm:prSet/>
      <dgm:spPr/>
      <dgm:t>
        <a:bodyPr/>
        <a:lstStyle/>
        <a:p>
          <a:endParaRPr lang="ru-RU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81AED3-8BF8-44AA-964F-7E9DCC02A49D}">
      <dgm:prSet custT="1"/>
      <dgm:spPr/>
      <dgm:t>
        <a:bodyPr/>
        <a:lstStyle/>
        <a:p>
          <a:r>
            <a:rPr lang="uk-UA" sz="22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Завдання</a:t>
          </a:r>
          <a:endParaRPr lang="en-US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71805A-7B88-4F62-9017-1FB256FB9500}" type="parTrans" cxnId="{80D46FB3-23CD-478E-9208-618D7586C54D}">
      <dgm:prSet/>
      <dgm:spPr/>
      <dgm:t>
        <a:bodyPr/>
        <a:lstStyle/>
        <a:p>
          <a:endParaRPr lang="ru-RU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DB1C901-29BA-4236-A6AE-9947B6DB4E2C}" type="sibTrans" cxnId="{80D46FB3-23CD-478E-9208-618D7586C54D}">
      <dgm:prSet/>
      <dgm:spPr/>
      <dgm:t>
        <a:bodyPr/>
        <a:lstStyle/>
        <a:p>
          <a:endParaRPr lang="ru-RU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C6063B5-2558-4572-9FB0-075BDA9F9604}">
      <dgm:prSet custT="1"/>
      <dgm:spPr/>
      <dgm:t>
        <a:bodyPr/>
        <a:lstStyle/>
        <a:p>
          <a:r>
            <a:rPr lang="uk-UA" sz="22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Очікуваний результат</a:t>
          </a:r>
          <a:endParaRPr lang="en-US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89CE64-079A-406D-A5A0-A9E4F3E1D067}" type="parTrans" cxnId="{EB153BDA-F6EE-43EA-89A4-C52B1F6354DA}">
      <dgm:prSet/>
      <dgm:spPr/>
      <dgm:t>
        <a:bodyPr/>
        <a:lstStyle/>
        <a:p>
          <a:endParaRPr lang="ru-RU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621DD94-809C-44DD-BD6C-ECD9260B4F74}" type="sibTrans" cxnId="{EB153BDA-F6EE-43EA-89A4-C52B1F6354DA}">
      <dgm:prSet/>
      <dgm:spPr/>
      <dgm:t>
        <a:bodyPr/>
        <a:lstStyle/>
        <a:p>
          <a:endParaRPr lang="ru-RU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3AD9A6-5574-4690-8A69-0A19E3720AA2}">
      <dgm:prSet custT="1"/>
      <dgm:spPr/>
      <dgm:t>
        <a:bodyPr/>
        <a:lstStyle/>
        <a:p>
          <a:r>
            <a:rPr lang="uk-UA" sz="22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Індикатори</a:t>
          </a:r>
          <a:endParaRPr lang="en-US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B7B438-9C59-4751-B5DA-8230F8A6A589}" type="parTrans" cxnId="{73E8B22D-AD06-4026-B3EC-C4D7F31AF2EC}">
      <dgm:prSet/>
      <dgm:spPr/>
      <dgm:t>
        <a:bodyPr/>
        <a:lstStyle/>
        <a:p>
          <a:endParaRPr lang="ru-RU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86C3ABD-01FE-4D92-927C-28993435E964}" type="sibTrans" cxnId="{73E8B22D-AD06-4026-B3EC-C4D7F31AF2EC}">
      <dgm:prSet/>
      <dgm:spPr/>
      <dgm:t>
        <a:bodyPr/>
        <a:lstStyle/>
        <a:p>
          <a:endParaRPr lang="ru-RU" sz="2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B0C9A17-99CE-465E-A274-71139CA29C52}" type="pres">
      <dgm:prSet presAssocID="{28FEC9B0-E877-422C-8BB4-4CB888CC17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76939D2-07AC-410D-BFDE-3A4D98A4B9B6}" type="pres">
      <dgm:prSet presAssocID="{273319AD-D618-4D94-8E89-D588A67B1402}" presName="composite" presStyleCnt="0"/>
      <dgm:spPr/>
    </dgm:pt>
    <dgm:pt modelId="{D47F5C3D-D1DE-435E-A551-71CD3DBE5EDB}" type="pres">
      <dgm:prSet presAssocID="{273319AD-D618-4D94-8E89-D588A67B1402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610856-ECC8-472E-A25A-65F51622447C}" type="pres">
      <dgm:prSet presAssocID="{273319AD-D618-4D94-8E89-D588A67B1402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F8F5C2-2BA3-49D5-A9B4-D5402503C5AA}" type="pres">
      <dgm:prSet presAssocID="{5F4E4B46-4F9C-45E1-BC14-DC73100A5597}" presName="space" presStyleCnt="0"/>
      <dgm:spPr/>
    </dgm:pt>
    <dgm:pt modelId="{03F24F82-35FE-492C-936A-7B88023AED30}" type="pres">
      <dgm:prSet presAssocID="{BE7B3EE1-A449-49B8-98B9-C707C19577BA}" presName="composite" presStyleCnt="0"/>
      <dgm:spPr/>
    </dgm:pt>
    <dgm:pt modelId="{43241F22-52E0-4224-9416-AA552C4D2640}" type="pres">
      <dgm:prSet presAssocID="{BE7B3EE1-A449-49B8-98B9-C707C19577BA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4A0F7E0-2871-4332-B22C-1099C3B3ACFA}" type="pres">
      <dgm:prSet presAssocID="{BE7B3EE1-A449-49B8-98B9-C707C19577BA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5301AB-44DB-4738-A083-156E17AA1971}" type="pres">
      <dgm:prSet presAssocID="{3E2BC58A-BBDD-4146-9E1F-4B94F46DB7B8}" presName="space" presStyleCnt="0"/>
      <dgm:spPr/>
    </dgm:pt>
    <dgm:pt modelId="{12A926AD-E6FB-4362-9CC6-3ABC32A13FC5}" type="pres">
      <dgm:prSet presAssocID="{A381AED3-8BF8-44AA-964F-7E9DCC02A49D}" presName="composite" presStyleCnt="0"/>
      <dgm:spPr/>
    </dgm:pt>
    <dgm:pt modelId="{CAAD5034-2378-4117-A677-D1BEF7C753A5}" type="pres">
      <dgm:prSet presAssocID="{A381AED3-8BF8-44AA-964F-7E9DCC02A49D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5A11C8C-1F4E-4BD9-BFA1-5CFACD3A07D1}" type="pres">
      <dgm:prSet presAssocID="{A381AED3-8BF8-44AA-964F-7E9DCC02A49D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BCAD6D-8468-499C-BFDD-C2398A6DFC4D}" type="pres">
      <dgm:prSet presAssocID="{CDB1C901-29BA-4236-A6AE-9947B6DB4E2C}" presName="space" presStyleCnt="0"/>
      <dgm:spPr/>
    </dgm:pt>
    <dgm:pt modelId="{FE0ED8F1-E20D-4FA7-9DB3-D61DFF6DC28F}" type="pres">
      <dgm:prSet presAssocID="{6C6063B5-2558-4572-9FB0-075BDA9F9604}" presName="composite" presStyleCnt="0"/>
      <dgm:spPr/>
    </dgm:pt>
    <dgm:pt modelId="{2D264C39-FF72-4ECC-B175-1B57040F1442}" type="pres">
      <dgm:prSet presAssocID="{6C6063B5-2558-4572-9FB0-075BDA9F9604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78F7ED5-3337-43F7-B82B-5E78D788A3D7}" type="pres">
      <dgm:prSet presAssocID="{6C6063B5-2558-4572-9FB0-075BDA9F9604}" presName="desTx" presStyleLbl="alignAccFollowNode1" presStyleIdx="3" presStyleCnt="5">
        <dgm:presLayoutVars>
          <dgm:bulletEnabled val="1"/>
        </dgm:presLayoutVars>
      </dgm:prSet>
      <dgm:spPr/>
    </dgm:pt>
    <dgm:pt modelId="{E191655E-7910-40C8-A0ED-C2FEE4D4C846}" type="pres">
      <dgm:prSet presAssocID="{C621DD94-809C-44DD-BD6C-ECD9260B4F74}" presName="space" presStyleCnt="0"/>
      <dgm:spPr/>
    </dgm:pt>
    <dgm:pt modelId="{C4B9564A-16CD-4E9E-BFF3-8D28A59CE464}" type="pres">
      <dgm:prSet presAssocID="{8F3AD9A6-5574-4690-8A69-0A19E3720AA2}" presName="composite" presStyleCnt="0"/>
      <dgm:spPr/>
    </dgm:pt>
    <dgm:pt modelId="{E9B9DDB6-3C19-47CE-ABED-A1F9EAEF1BBD}" type="pres">
      <dgm:prSet presAssocID="{8F3AD9A6-5574-4690-8A69-0A19E3720AA2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135C6C-FFCF-44AB-A815-C0D3EB771792}" type="pres">
      <dgm:prSet presAssocID="{8F3AD9A6-5574-4690-8A69-0A19E3720AA2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606D6D-B277-4A8A-BF17-C8F2AFF56AA9}" type="presOf" srcId="{A381AED3-8BF8-44AA-964F-7E9DCC02A49D}" destId="{CAAD5034-2378-4117-A677-D1BEF7C753A5}" srcOrd="0" destOrd="0" presId="urn:microsoft.com/office/officeart/2005/8/layout/hList1"/>
    <dgm:cxn modelId="{48933917-E4E5-43AF-AB72-C5B14792FE7F}" type="presOf" srcId="{273319AD-D618-4D94-8E89-D588A67B1402}" destId="{D47F5C3D-D1DE-435E-A551-71CD3DBE5EDB}" srcOrd="0" destOrd="0" presId="urn:microsoft.com/office/officeart/2005/8/layout/hList1"/>
    <dgm:cxn modelId="{1C5EBCC8-35C7-45F1-8DD7-C5945114A933}" srcId="{28FEC9B0-E877-422C-8BB4-4CB888CC1745}" destId="{273319AD-D618-4D94-8E89-D588A67B1402}" srcOrd="0" destOrd="0" parTransId="{8933E01A-42B3-4EB6-AD4F-C9EF42D2561C}" sibTransId="{5F4E4B46-4F9C-45E1-BC14-DC73100A5597}"/>
    <dgm:cxn modelId="{5A6E391B-B368-4817-A86F-9CF9903543E8}" srcId="{28FEC9B0-E877-422C-8BB4-4CB888CC1745}" destId="{BE7B3EE1-A449-49B8-98B9-C707C19577BA}" srcOrd="1" destOrd="0" parTransId="{43C5B42B-BF8E-4D89-959F-9F23CB6A0BAC}" sibTransId="{3E2BC58A-BBDD-4146-9E1F-4B94F46DB7B8}"/>
    <dgm:cxn modelId="{99965179-2D92-41B8-812C-FA363B466580}" type="presOf" srcId="{6C6063B5-2558-4572-9FB0-075BDA9F9604}" destId="{2D264C39-FF72-4ECC-B175-1B57040F1442}" srcOrd="0" destOrd="0" presId="urn:microsoft.com/office/officeart/2005/8/layout/hList1"/>
    <dgm:cxn modelId="{EB153BDA-F6EE-43EA-89A4-C52B1F6354DA}" srcId="{28FEC9B0-E877-422C-8BB4-4CB888CC1745}" destId="{6C6063B5-2558-4572-9FB0-075BDA9F9604}" srcOrd="3" destOrd="0" parTransId="{D089CE64-079A-406D-A5A0-A9E4F3E1D067}" sibTransId="{C621DD94-809C-44DD-BD6C-ECD9260B4F74}"/>
    <dgm:cxn modelId="{893D892A-0CA1-430F-B189-17C4AB937180}" type="presOf" srcId="{BE7B3EE1-A449-49B8-98B9-C707C19577BA}" destId="{43241F22-52E0-4224-9416-AA552C4D2640}" srcOrd="0" destOrd="0" presId="urn:microsoft.com/office/officeart/2005/8/layout/hList1"/>
    <dgm:cxn modelId="{CE9C3C12-971C-4444-90A0-93C36758B7BA}" type="presOf" srcId="{8F3AD9A6-5574-4690-8A69-0A19E3720AA2}" destId="{E9B9DDB6-3C19-47CE-ABED-A1F9EAEF1BBD}" srcOrd="0" destOrd="0" presId="urn:microsoft.com/office/officeart/2005/8/layout/hList1"/>
    <dgm:cxn modelId="{AFA273F4-BE18-4118-82EC-83686722E3E6}" type="presOf" srcId="{28FEC9B0-E877-422C-8BB4-4CB888CC1745}" destId="{CB0C9A17-99CE-465E-A274-71139CA29C52}" srcOrd="0" destOrd="0" presId="urn:microsoft.com/office/officeart/2005/8/layout/hList1"/>
    <dgm:cxn modelId="{80D46FB3-23CD-478E-9208-618D7586C54D}" srcId="{28FEC9B0-E877-422C-8BB4-4CB888CC1745}" destId="{A381AED3-8BF8-44AA-964F-7E9DCC02A49D}" srcOrd="2" destOrd="0" parTransId="{8D71805A-7B88-4F62-9017-1FB256FB9500}" sibTransId="{CDB1C901-29BA-4236-A6AE-9947B6DB4E2C}"/>
    <dgm:cxn modelId="{73E8B22D-AD06-4026-B3EC-C4D7F31AF2EC}" srcId="{28FEC9B0-E877-422C-8BB4-4CB888CC1745}" destId="{8F3AD9A6-5574-4690-8A69-0A19E3720AA2}" srcOrd="4" destOrd="0" parTransId="{8EB7B438-9C59-4751-B5DA-8230F8A6A589}" sibTransId="{186C3ABD-01FE-4D92-927C-28993435E964}"/>
    <dgm:cxn modelId="{2057AA7B-2665-4E49-94BE-C76A027CA336}" type="presParOf" srcId="{CB0C9A17-99CE-465E-A274-71139CA29C52}" destId="{276939D2-07AC-410D-BFDE-3A4D98A4B9B6}" srcOrd="0" destOrd="0" presId="urn:microsoft.com/office/officeart/2005/8/layout/hList1"/>
    <dgm:cxn modelId="{C2FE1F91-5A99-4A4E-B083-63BE02F7B5F5}" type="presParOf" srcId="{276939D2-07AC-410D-BFDE-3A4D98A4B9B6}" destId="{D47F5C3D-D1DE-435E-A551-71CD3DBE5EDB}" srcOrd="0" destOrd="0" presId="urn:microsoft.com/office/officeart/2005/8/layout/hList1"/>
    <dgm:cxn modelId="{1AE2BC16-4AD6-445C-98E4-654F77DD58F4}" type="presParOf" srcId="{276939D2-07AC-410D-BFDE-3A4D98A4B9B6}" destId="{BD610856-ECC8-472E-A25A-65F51622447C}" srcOrd="1" destOrd="0" presId="urn:microsoft.com/office/officeart/2005/8/layout/hList1"/>
    <dgm:cxn modelId="{A0BFAC3E-4B07-4281-8A18-AD5F6E03E6E7}" type="presParOf" srcId="{CB0C9A17-99CE-465E-A274-71139CA29C52}" destId="{A5F8F5C2-2BA3-49D5-A9B4-D5402503C5AA}" srcOrd="1" destOrd="0" presId="urn:microsoft.com/office/officeart/2005/8/layout/hList1"/>
    <dgm:cxn modelId="{1393FFA9-D424-4EA5-B549-DE518A98F482}" type="presParOf" srcId="{CB0C9A17-99CE-465E-A274-71139CA29C52}" destId="{03F24F82-35FE-492C-936A-7B88023AED30}" srcOrd="2" destOrd="0" presId="urn:microsoft.com/office/officeart/2005/8/layout/hList1"/>
    <dgm:cxn modelId="{E9B15127-B8AC-4774-92D8-3FC7F183B914}" type="presParOf" srcId="{03F24F82-35FE-492C-936A-7B88023AED30}" destId="{43241F22-52E0-4224-9416-AA552C4D2640}" srcOrd="0" destOrd="0" presId="urn:microsoft.com/office/officeart/2005/8/layout/hList1"/>
    <dgm:cxn modelId="{6C2415B6-F843-4CCD-9EAA-022B7946A556}" type="presParOf" srcId="{03F24F82-35FE-492C-936A-7B88023AED30}" destId="{D4A0F7E0-2871-4332-B22C-1099C3B3ACFA}" srcOrd="1" destOrd="0" presId="urn:microsoft.com/office/officeart/2005/8/layout/hList1"/>
    <dgm:cxn modelId="{21536E75-DE51-44E5-AA7C-4387D32DE575}" type="presParOf" srcId="{CB0C9A17-99CE-465E-A274-71139CA29C52}" destId="{0A5301AB-44DB-4738-A083-156E17AA1971}" srcOrd="3" destOrd="0" presId="urn:microsoft.com/office/officeart/2005/8/layout/hList1"/>
    <dgm:cxn modelId="{B9F4FCBD-0EF3-4ADB-8217-93D0CA45AF98}" type="presParOf" srcId="{CB0C9A17-99CE-465E-A274-71139CA29C52}" destId="{12A926AD-E6FB-4362-9CC6-3ABC32A13FC5}" srcOrd="4" destOrd="0" presId="urn:microsoft.com/office/officeart/2005/8/layout/hList1"/>
    <dgm:cxn modelId="{A2C42468-4FBB-447C-9165-98497F971E8E}" type="presParOf" srcId="{12A926AD-E6FB-4362-9CC6-3ABC32A13FC5}" destId="{CAAD5034-2378-4117-A677-D1BEF7C753A5}" srcOrd="0" destOrd="0" presId="urn:microsoft.com/office/officeart/2005/8/layout/hList1"/>
    <dgm:cxn modelId="{E1A03C73-5CD1-417C-A05B-DA397979152C}" type="presParOf" srcId="{12A926AD-E6FB-4362-9CC6-3ABC32A13FC5}" destId="{D5A11C8C-1F4E-4BD9-BFA1-5CFACD3A07D1}" srcOrd="1" destOrd="0" presId="urn:microsoft.com/office/officeart/2005/8/layout/hList1"/>
    <dgm:cxn modelId="{9A983AAF-988C-4C3A-A0E6-70133C962FE7}" type="presParOf" srcId="{CB0C9A17-99CE-465E-A274-71139CA29C52}" destId="{20BCAD6D-8468-499C-BFDD-C2398A6DFC4D}" srcOrd="5" destOrd="0" presId="urn:microsoft.com/office/officeart/2005/8/layout/hList1"/>
    <dgm:cxn modelId="{5E95A1AC-8420-41D2-82BA-C61AC0ECF142}" type="presParOf" srcId="{CB0C9A17-99CE-465E-A274-71139CA29C52}" destId="{FE0ED8F1-E20D-4FA7-9DB3-D61DFF6DC28F}" srcOrd="6" destOrd="0" presId="urn:microsoft.com/office/officeart/2005/8/layout/hList1"/>
    <dgm:cxn modelId="{023F55C4-DAF2-449F-9841-DE41B2220E22}" type="presParOf" srcId="{FE0ED8F1-E20D-4FA7-9DB3-D61DFF6DC28F}" destId="{2D264C39-FF72-4ECC-B175-1B57040F1442}" srcOrd="0" destOrd="0" presId="urn:microsoft.com/office/officeart/2005/8/layout/hList1"/>
    <dgm:cxn modelId="{074ACCE3-7C5D-4CB1-B18C-B845CA87CF8D}" type="presParOf" srcId="{FE0ED8F1-E20D-4FA7-9DB3-D61DFF6DC28F}" destId="{F78F7ED5-3337-43F7-B82B-5E78D788A3D7}" srcOrd="1" destOrd="0" presId="urn:microsoft.com/office/officeart/2005/8/layout/hList1"/>
    <dgm:cxn modelId="{4CDBF118-4202-4373-BE6E-61124A14A995}" type="presParOf" srcId="{CB0C9A17-99CE-465E-A274-71139CA29C52}" destId="{E191655E-7910-40C8-A0ED-C2FEE4D4C846}" srcOrd="7" destOrd="0" presId="urn:microsoft.com/office/officeart/2005/8/layout/hList1"/>
    <dgm:cxn modelId="{D0DF8848-1C28-4B1E-9630-55C8B90B757F}" type="presParOf" srcId="{CB0C9A17-99CE-465E-A274-71139CA29C52}" destId="{C4B9564A-16CD-4E9E-BFF3-8D28A59CE464}" srcOrd="8" destOrd="0" presId="urn:microsoft.com/office/officeart/2005/8/layout/hList1"/>
    <dgm:cxn modelId="{1B8EAD16-44F1-458E-A213-E3BAEF070EA6}" type="presParOf" srcId="{C4B9564A-16CD-4E9E-BFF3-8D28A59CE464}" destId="{E9B9DDB6-3C19-47CE-ABED-A1F9EAEF1BBD}" srcOrd="0" destOrd="0" presId="urn:microsoft.com/office/officeart/2005/8/layout/hList1"/>
    <dgm:cxn modelId="{91B04DA2-3010-400F-B4D3-46047E048BC5}" type="presParOf" srcId="{C4B9564A-16CD-4E9E-BFF3-8D28A59CE464}" destId="{40135C6C-FFCF-44AB-A815-C0D3EB77179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1978716" cy="341313"/>
          </a:xfrm>
          <a:prstGeom prst="rect">
            <a:avLst/>
          </a:prstGeom>
        </p:spPr>
        <p:txBody>
          <a:bodyPr vert="horz" lIns="62111" tIns="31055" rIns="62111" bIns="31055" rtlCol="0"/>
          <a:lstStyle>
            <a:lvl1pPr algn="l">
              <a:defRPr sz="8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2586204" y="3"/>
            <a:ext cx="1978716" cy="341313"/>
          </a:xfrm>
          <a:prstGeom prst="rect">
            <a:avLst/>
          </a:prstGeom>
        </p:spPr>
        <p:txBody>
          <a:bodyPr vert="horz" lIns="62111" tIns="31055" rIns="62111" bIns="31055" rtlCol="0"/>
          <a:lstStyle>
            <a:lvl1pPr algn="r">
              <a:defRPr sz="800"/>
            </a:lvl1pPr>
          </a:lstStyle>
          <a:p>
            <a:fld id="{CB819E0D-19FC-46D1-8434-9DD65BE5B67B}" type="datetimeFigureOut">
              <a:rPr lang="uk-UA" smtClean="0"/>
              <a:t>17.11.2023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6456364"/>
            <a:ext cx="1978716" cy="341312"/>
          </a:xfrm>
          <a:prstGeom prst="rect">
            <a:avLst/>
          </a:prstGeom>
        </p:spPr>
        <p:txBody>
          <a:bodyPr vert="horz" lIns="62111" tIns="31055" rIns="62111" bIns="31055" rtlCol="0" anchor="b"/>
          <a:lstStyle>
            <a:lvl1pPr algn="l">
              <a:defRPr sz="8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2586204" y="6456364"/>
            <a:ext cx="1978716" cy="341312"/>
          </a:xfrm>
          <a:prstGeom prst="rect">
            <a:avLst/>
          </a:prstGeom>
        </p:spPr>
        <p:txBody>
          <a:bodyPr vert="horz" lIns="62111" tIns="31055" rIns="62111" bIns="31055" rtlCol="0" anchor="b"/>
          <a:lstStyle>
            <a:lvl1pPr algn="r">
              <a:defRPr sz="800"/>
            </a:lvl1pPr>
          </a:lstStyle>
          <a:p>
            <a:fld id="{358483B8-77D8-410C-8EE0-141673D181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89891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1978716" cy="341313"/>
          </a:xfrm>
          <a:prstGeom prst="rect">
            <a:avLst/>
          </a:prstGeom>
        </p:spPr>
        <p:txBody>
          <a:bodyPr vert="horz" lIns="62111" tIns="31055" rIns="62111" bIns="31055" rtlCol="0"/>
          <a:lstStyle>
            <a:lvl1pPr algn="l">
              <a:defRPr sz="8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2586204" y="3"/>
            <a:ext cx="1978716" cy="341313"/>
          </a:xfrm>
          <a:prstGeom prst="rect">
            <a:avLst/>
          </a:prstGeom>
        </p:spPr>
        <p:txBody>
          <a:bodyPr vert="horz" lIns="62111" tIns="31055" rIns="62111" bIns="31055" rtlCol="0"/>
          <a:lstStyle>
            <a:lvl1pPr algn="r">
              <a:defRPr sz="800"/>
            </a:lvl1pPr>
          </a:lstStyle>
          <a:p>
            <a:fld id="{49898C14-D0EB-49A6-83E8-1E43DD902FD6}" type="datetimeFigureOut">
              <a:rPr lang="uk-UA" smtClean="0"/>
              <a:t>17.11.2023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700088" y="849313"/>
            <a:ext cx="316547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2111" tIns="31055" rIns="62111" bIns="31055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456346" y="3271842"/>
            <a:ext cx="3652958" cy="2676525"/>
          </a:xfrm>
          <a:prstGeom prst="rect">
            <a:avLst/>
          </a:prstGeom>
        </p:spPr>
        <p:txBody>
          <a:bodyPr vert="horz" lIns="62111" tIns="31055" rIns="62111" bIns="31055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6456364"/>
            <a:ext cx="1978716" cy="341312"/>
          </a:xfrm>
          <a:prstGeom prst="rect">
            <a:avLst/>
          </a:prstGeom>
        </p:spPr>
        <p:txBody>
          <a:bodyPr vert="horz" lIns="62111" tIns="31055" rIns="62111" bIns="31055" rtlCol="0" anchor="b"/>
          <a:lstStyle>
            <a:lvl1pPr algn="l">
              <a:defRPr sz="8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2586204" y="6456364"/>
            <a:ext cx="1978716" cy="341312"/>
          </a:xfrm>
          <a:prstGeom prst="rect">
            <a:avLst/>
          </a:prstGeom>
        </p:spPr>
        <p:txBody>
          <a:bodyPr vert="horz" lIns="62111" tIns="31055" rIns="62111" bIns="31055" rtlCol="0" anchor="b"/>
          <a:lstStyle>
            <a:lvl1pPr algn="r">
              <a:defRPr sz="800"/>
            </a:lvl1pPr>
          </a:lstStyle>
          <a:p>
            <a:fld id="{6A400FEA-3FCF-47DC-A5B1-5F2BA89223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13061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51652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84686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5014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29058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60639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26079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13576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71062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53011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69422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4946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38122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89545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27106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93574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15801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02697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88712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64895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36512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28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22497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29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5894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388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30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42722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31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98505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32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59182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33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7370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34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87142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35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28363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36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84667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37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117621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38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9914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019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1702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3956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2104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2300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00FEA-3FCF-47DC-A5B1-5F2BA892238D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0307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1237197"/>
            <a:ext cx="8873490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3970580"/>
            <a:ext cx="782955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EE015-AD1F-4AC4-BBDC-FA7F52B2958B}" type="datetime1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CCC0-EB6C-4603-80FA-B5A1BD717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756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2783B-D139-40AD-AFA4-8FC16663C9AE}" type="datetime1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0DA59-EF09-4FAE-9C13-D6D2F14D1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432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402483"/>
            <a:ext cx="2250996" cy="64064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402483"/>
            <a:ext cx="6622494" cy="64064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D93E4-2C94-4975-847C-074DE2A2D614}" type="datetime1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28D33-58CA-4D97-92D6-8300158B2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696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26A37-16F7-4F9E-9343-6CEF30B55AB0}" type="datetime1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1B047-6346-4B71-833D-94F444BD2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43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1884671"/>
            <a:ext cx="9003983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5059035"/>
            <a:ext cx="9003983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2AC9A-C2A1-4B68-902B-561A49917C42}" type="datetime1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F94E4-6551-48F1-A8CA-1D821C33E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53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2012414"/>
            <a:ext cx="4436745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2012414"/>
            <a:ext cx="4436745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63681-255F-42F7-8D49-23B07F2F02DA}" type="datetime1">
              <a:rPr lang="ru-RU" smtClean="0"/>
              <a:t>17.11.2023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DA192-2365-4C09-BAEE-5DCAFA8D6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15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402484"/>
            <a:ext cx="9003983" cy="146118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1853171"/>
            <a:ext cx="4416355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2761381"/>
            <a:ext cx="4416355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1853171"/>
            <a:ext cx="4438105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2761381"/>
            <a:ext cx="4438105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1F977-74FA-492C-B0CC-B76C951B1762}" type="datetime1">
              <a:rPr lang="ru-RU" smtClean="0"/>
              <a:t>17.11.2023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28798-02D2-48D2-8844-0B35D508F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189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7F8DC-440A-4437-A685-DC4FED283B19}" type="datetime1">
              <a:rPr lang="ru-RU" smtClean="0"/>
              <a:t>17.11.2023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50E67-346C-4951-A2C4-7AD360903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56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FA861-6CA4-4076-B0F2-D7354A672466}" type="datetime1">
              <a:rPr lang="ru-RU" smtClean="0"/>
              <a:t>17.11.2023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F2AD4-DD43-4197-922F-DF84BCA1D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56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503978"/>
            <a:ext cx="336697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1088455"/>
            <a:ext cx="5284946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267902"/>
            <a:ext cx="336697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E4E6B-0A70-4854-8663-70E01E76683D}" type="datetime1">
              <a:rPr lang="ru-RU" smtClean="0"/>
              <a:t>17.11.2023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DD444-2E68-476E-ACBD-C6FCD21FB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302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503978"/>
            <a:ext cx="336697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1088455"/>
            <a:ext cx="5284946" cy="5372269"/>
          </a:xfrm>
        </p:spPr>
        <p:txBody>
          <a:bodyPr rtlCol="0">
            <a:normAutofit/>
          </a:bodyPr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267902"/>
            <a:ext cx="336697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24F49-C0EC-4C89-952F-39E6C18589B8}" type="datetime1">
              <a:rPr lang="ru-RU" smtClean="0"/>
              <a:t>17.11.2023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6BCEA-B514-447F-B233-DD7C873F8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497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17550" y="403225"/>
            <a:ext cx="90043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17550" y="2012950"/>
            <a:ext cx="9004300" cy="479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550" y="7007225"/>
            <a:ext cx="23495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23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8CDC3C-32C0-4F3D-B8ED-E83ECD4B3EA7}" type="datetime1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7575" y="7007225"/>
            <a:ext cx="352425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23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7007225"/>
            <a:ext cx="23495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23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B7ED94-A6BB-4D51-8A97-8928ED71A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10064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064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anose="020F0302020204030204" pitchFamily="34" charset="0"/>
        </a:defRPr>
      </a:lvl2pPr>
      <a:lvl3pPr algn="l" defTabSz="10064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anose="020F0302020204030204" pitchFamily="34" charset="0"/>
        </a:defRPr>
      </a:lvl3pPr>
      <a:lvl4pPr algn="l" defTabSz="10064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anose="020F0302020204030204" pitchFamily="34" charset="0"/>
        </a:defRPr>
      </a:lvl4pPr>
      <a:lvl5pPr algn="l" defTabSz="10064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0647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0647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0647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06475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0825" indent="-250825" algn="l" defTabSz="1006475" rtl="0" eaLnBrk="0" fontAlgn="base" hangingPunct="0">
        <a:lnSpc>
          <a:spcPct val="90000"/>
        </a:lnSpc>
        <a:spcBef>
          <a:spcPts val="11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5650" indent="-250825" algn="l" defTabSz="1006475" rtl="0" eaLnBrk="0" fontAlgn="base" hangingPunct="0">
        <a:lnSpc>
          <a:spcPct val="900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250825" algn="l" defTabSz="1006475" rtl="0" eaLnBrk="0" fontAlgn="base" hangingPunct="0">
        <a:lnSpc>
          <a:spcPct val="900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713" indent="-250825" algn="l" defTabSz="1006475" rtl="0" eaLnBrk="0" fontAlgn="base" hangingPunct="0">
        <a:lnSpc>
          <a:spcPct val="900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266950" indent="-250825" algn="l" defTabSz="1006475" rtl="0" eaLnBrk="0" fontAlgn="base" hangingPunct="0">
        <a:lnSpc>
          <a:spcPct val="900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jpeg"/><Relationship Id="rId7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4.jpe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0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2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30.png"/><Relationship Id="rId10" Type="http://schemas.openxmlformats.org/officeDocument/2006/relationships/image" Target="../media/image45.jpeg"/><Relationship Id="rId4" Type="http://schemas.openxmlformats.org/officeDocument/2006/relationships/image" Target="../media/image4.jpeg"/><Relationship Id="rId9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g"/><Relationship Id="rId3" Type="http://schemas.openxmlformats.org/officeDocument/2006/relationships/image" Target="../media/image2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30.pn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2.jpeg"/><Relationship Id="rId7" Type="http://schemas.openxmlformats.org/officeDocument/2006/relationships/image" Target="../media/image51.jp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jpg"/><Relationship Id="rId15" Type="http://schemas.openxmlformats.org/officeDocument/2006/relationships/image" Target="../media/image59.jpeg"/><Relationship Id="rId10" Type="http://schemas.openxmlformats.org/officeDocument/2006/relationships/image" Target="../media/image54.png"/><Relationship Id="rId4" Type="http://schemas.openxmlformats.org/officeDocument/2006/relationships/image" Target="../media/image4.jpeg"/><Relationship Id="rId9" Type="http://schemas.openxmlformats.org/officeDocument/2006/relationships/image" Target="../media/image53.jpg"/><Relationship Id="rId1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g"/><Relationship Id="rId5" Type="http://schemas.openxmlformats.org/officeDocument/2006/relationships/image" Target="../media/image61.jp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jpe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66.jpe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g"/><Relationship Id="rId3" Type="http://schemas.openxmlformats.org/officeDocument/2006/relationships/image" Target="../media/image2.jpeg"/><Relationship Id="rId7" Type="http://schemas.openxmlformats.org/officeDocument/2006/relationships/image" Target="../media/image69.jpg"/><Relationship Id="rId12" Type="http://schemas.openxmlformats.org/officeDocument/2006/relationships/image" Target="../media/image7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30.png"/><Relationship Id="rId10" Type="http://schemas.openxmlformats.org/officeDocument/2006/relationships/image" Target="../media/image72.jpg"/><Relationship Id="rId4" Type="http://schemas.openxmlformats.org/officeDocument/2006/relationships/image" Target="../media/image4.jpeg"/><Relationship Id="rId9" Type="http://schemas.openxmlformats.org/officeDocument/2006/relationships/image" Target="../media/image71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2.jpeg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30.pn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jpeg"/><Relationship Id="rId7" Type="http://schemas.openxmlformats.org/officeDocument/2006/relationships/image" Target="../media/image80.png"/><Relationship Id="rId12" Type="http://schemas.openxmlformats.org/officeDocument/2006/relationships/image" Target="../media/image8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g"/><Relationship Id="rId11" Type="http://schemas.openxmlformats.org/officeDocument/2006/relationships/image" Target="../media/image83.jpeg"/><Relationship Id="rId5" Type="http://schemas.openxmlformats.org/officeDocument/2006/relationships/image" Target="../media/image78.jpeg"/><Relationship Id="rId10" Type="http://schemas.openxmlformats.org/officeDocument/2006/relationships/image" Target="../media/image82.jpeg"/><Relationship Id="rId4" Type="http://schemas.openxmlformats.org/officeDocument/2006/relationships/image" Target="../media/image4.jpeg"/><Relationship Id="rId9" Type="http://schemas.openxmlformats.org/officeDocument/2006/relationships/image" Target="../media/image8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11" Type="http://schemas.microsoft.com/office/2007/relationships/hdphoto" Target="../media/hdphoto1.wdp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4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4240213" y="6834188"/>
            <a:ext cx="196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ru-RU" alt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endParaRPr lang="ru-RU" alt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801688" y="692150"/>
            <a:ext cx="88455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ОСВІТИ  І НАУКИ ОДЕСЬКОЇ ОБЛАСНОЇ ДЕРЖАВНОЇ АДМІНІСТРАЦІЇ</a:t>
            </a:r>
          </a:p>
          <a:p>
            <a:pPr algn="ctr" eaLnBrk="1" hangingPunct="1"/>
            <a:r>
              <a:rPr lang="ru-RU" altLang="ru-RU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Комунальний</a:t>
            </a:r>
            <a:r>
              <a:rPr lang="ru-RU" altLang="ru-RU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заклад вищої освіти «Одеська академ</a:t>
            </a:r>
            <a:r>
              <a:rPr lang="en-US" altLang="ru-RU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altLang="ru-RU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неперервної осв</a:t>
            </a:r>
            <a:r>
              <a:rPr lang="en-US" altLang="ru-RU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altLang="ru-RU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 Одеської обласної ради»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8CCC0-EB6C-4603-80FA-B5A1BD717AA5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950913" y="4099644"/>
            <a:ext cx="85471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 РЕЗУЛЬТАТИ ВИКОНАННЯ </a:t>
            </a:r>
          </a:p>
          <a:p>
            <a:pPr algn="ctr" eaLnBrk="1" hangingPunct="1">
              <a:spcAft>
                <a:spcPts val="1200"/>
              </a:spcAft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СТРАТЕГІЇ АКАДЕМІЇ 2019-2023 </a:t>
            </a:r>
          </a:p>
          <a:p>
            <a:pPr algn="ctr" eaLnBrk="1" hangingPunct="1">
              <a:spcAft>
                <a:spcPts val="60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ПРЕЗЕНТАЦІЯ ПРОЄКТУ СТРАТЕГІЇ 2024-2029</a:t>
            </a:r>
          </a:p>
          <a:p>
            <a:pPr algn="ctr" eaLnBrk="1" hangingPunct="1">
              <a:spcAft>
                <a:spcPts val="600"/>
              </a:spcAft>
            </a:pPr>
            <a:endParaRPr lang="ru-RU" sz="1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Times New Roman"/>
            </a:endParaRPr>
          </a:p>
          <a:p>
            <a:pPr algn="ctr" eaLnBrk="1" hangingPunct="1">
              <a:spcAft>
                <a:spcPts val="600"/>
              </a:spcAft>
            </a:pPr>
            <a:r>
              <a:rPr lang="ru-RU" sz="2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Любов</a:t>
            </a: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 ЗАДОРОЖНА, </a:t>
            </a: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ректор КЗВО «</a:t>
            </a: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ОАНО»</a:t>
            </a:r>
            <a:endParaRPr lang="ru-RU" alt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205028"/>
            <a:ext cx="822718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НАУКОВИЙ ІННОВАЦІЙНО-ДОСЛІДНИЙ ПРОСТІР</a:t>
            </a:r>
            <a:endParaRPr lang="ru-RU" alt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кутник 1"/>
          <p:cNvSpPr/>
          <p:nvPr/>
        </p:nvSpPr>
        <p:spPr>
          <a:xfrm>
            <a:off x="1055353" y="1133637"/>
            <a:ext cx="617412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24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І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міжнародна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науково-практична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конференція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Професійна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компетентність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педагога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методологія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теорія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методика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практика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2400"/>
              </a:spcAft>
            </a:pP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Всеукраїнські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науково-практичні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конференції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Педагогічна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наука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освіта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сучасному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вимірі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проблеми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перспективи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розвитку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Педагогіка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партнерства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умовах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модернізації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дошкільної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теорія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практика</a:t>
            </a:r>
            <a:r>
              <a:rPr lang="en-US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uk-UA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Нове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покоління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вчителів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для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української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школи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виклики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досягнення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Соціальна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відповідальність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людства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контексті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аксіологічних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трансформацій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endParaRPr 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2400"/>
              </a:spcAft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Регіональні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науково-практичн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конференці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ї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Позашкільна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освіта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регіону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досвід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проблеми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виклики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Архітектоніка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регіону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реалії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проблеми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стратегічний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рух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»,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Актуальні проблеми педагогічної науки в ХХІ столітті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224" y="1978439"/>
            <a:ext cx="1769363" cy="1317717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368" y="3422615"/>
            <a:ext cx="1879907" cy="1297664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367" y="1210894"/>
            <a:ext cx="1824655" cy="1293494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460" y="5047488"/>
            <a:ext cx="2483562" cy="1445907"/>
          </a:xfrm>
          <a:prstGeom prst="rect">
            <a:avLst/>
          </a:prstGeom>
        </p:spPr>
      </p:pic>
      <p:sp>
        <p:nvSpPr>
          <p:cNvPr id="13" name="Freeform 18">
            <a:extLst>
              <a:ext uri="{FF2B5EF4-FFF2-40B4-BE49-F238E27FC236}">
                <a16:creationId xmlns:a16="http://schemas.microsoft.com/office/drawing/2014/main" xmlns="" id="{BBB974C3-DE30-4D62-BCE8-EF49E81BFCEA}"/>
              </a:ext>
            </a:extLst>
          </p:cNvPr>
          <p:cNvSpPr>
            <a:spLocks/>
          </p:cNvSpPr>
          <p:nvPr/>
        </p:nvSpPr>
        <p:spPr bwMode="auto">
          <a:xfrm flipH="1">
            <a:off x="783523" y="1276381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aseline="-25000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xmlns="" id="{BBB974C3-DE30-4D62-BCE8-EF49E81BFCEA}"/>
              </a:ext>
            </a:extLst>
          </p:cNvPr>
          <p:cNvSpPr>
            <a:spLocks/>
          </p:cNvSpPr>
          <p:nvPr/>
        </p:nvSpPr>
        <p:spPr bwMode="auto">
          <a:xfrm flipH="1">
            <a:off x="783523" y="2419624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aseline="-25000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xmlns="" id="{BBB974C3-DE30-4D62-BCE8-EF49E81BFCEA}"/>
              </a:ext>
            </a:extLst>
          </p:cNvPr>
          <p:cNvSpPr>
            <a:spLocks/>
          </p:cNvSpPr>
          <p:nvPr/>
        </p:nvSpPr>
        <p:spPr bwMode="auto">
          <a:xfrm flipH="1">
            <a:off x="783523" y="4904185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aseline="-25000"/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29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205028"/>
            <a:ext cx="822718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НАУКОВИЙ ІННОВАЦІЙНО-ДОСЛІДНИЙ ПРОСТІР</a:t>
            </a:r>
            <a:endParaRPr lang="ru-RU" alt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3" y="1421064"/>
            <a:ext cx="2480123" cy="2416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113401" y="1817184"/>
            <a:ext cx="25713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8760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XIV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міжнародна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виставка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R="28760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Інноватика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сучасній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освіті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9020" y="1421064"/>
            <a:ext cx="2571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8760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XV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міжнародна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виставка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R="28760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Інноватика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сучасній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освіті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20" y="3592337"/>
            <a:ext cx="3395416" cy="2116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93" y="1477095"/>
            <a:ext cx="1605163" cy="1605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56" y="4228315"/>
            <a:ext cx="2986538" cy="22399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604807" y="4378771"/>
            <a:ext cx="224570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XIV міжнародна виставка «Сучасні заклади освіти - 2023»</a:t>
            </a:r>
            <a:endParaRPr lang="en-US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87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47860"/>
            <a:ext cx="822718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ОНОВЛЕННЯ ПІДХОДІВ ДО ЗДІЙСНЕННЯ </a:t>
            </a:r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НАУКОВО-МЕТОДИЧНОГО СУПРОВОДУ</a:t>
            </a:r>
            <a:endParaRPr lang="ru-RU" alt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34696" y="1787716"/>
            <a:ext cx="5219700" cy="2936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3000"/>
              </a:spcAft>
            </a:pP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відбулась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трансформація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системи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науково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-методичного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супроводу</a:t>
            </a:r>
            <a:endParaRPr 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3000"/>
              </a:spcAft>
            </a:pP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здійснено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осучаснення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змісту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та форм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навчання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дорослих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з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використанням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цифрових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технологій</a:t>
            </a:r>
            <a:endParaRPr 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3000"/>
              </a:spcAft>
            </a:pP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створено 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систему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методичної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підтримки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педагогів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з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інклюзивної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освіти</a:t>
            </a:r>
            <a:endParaRPr 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34" y="4777608"/>
            <a:ext cx="2894392" cy="1588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345" y="4766897"/>
            <a:ext cx="2557463" cy="1598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638" y="4869250"/>
            <a:ext cx="1683032" cy="1547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/>
          <a:srcRect l="1687" t="2743" r="1816"/>
          <a:stretch/>
        </p:blipFill>
        <p:spPr>
          <a:xfrm>
            <a:off x="6906834" y="1397159"/>
            <a:ext cx="3087134" cy="1275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2763550"/>
            <a:ext cx="432000" cy="432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1787716"/>
            <a:ext cx="432000" cy="432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3976283"/>
            <a:ext cx="432000" cy="432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098" y="2875108"/>
            <a:ext cx="2314240" cy="1624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49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47860"/>
            <a:ext cx="822718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ОНОВЛЕННЯ ПІДХОДІВ ДО ЗДІЙСНЕННЯ </a:t>
            </a:r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НАУКОВО-МЕТОДИЧНОГО СУПРОВОДУ</a:t>
            </a:r>
            <a:endParaRPr lang="ru-RU" alt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2252456"/>
            <a:ext cx="432000" cy="432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1331856"/>
            <a:ext cx="432000" cy="432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3293533"/>
            <a:ext cx="432000" cy="432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52536" y="1370630"/>
            <a:ext cx="5905501" cy="448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3000"/>
              </a:spcAft>
            </a:pP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навчання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експертів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з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інституційного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аудиту для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закладів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освіти</a:t>
            </a:r>
            <a:endParaRPr lang="ru-RU" b="1" dirty="0" smtClean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3000"/>
              </a:spcAft>
            </a:pP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проведення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сертифікації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вчителів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початкових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класів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української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мови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та 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математики</a:t>
            </a:r>
            <a:endParaRPr 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3000"/>
              </a:spcAft>
            </a:pP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імплементовано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у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діяльність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закладів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освіти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області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новітні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освітні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технології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методики,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інструменти</a:t>
            </a:r>
            <a:endParaRPr lang="ru-RU" b="1" dirty="0" smtClean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3000"/>
              </a:spcAft>
            </a:pP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запроваджено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інноваційні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форми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науково-методичної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підтримки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педагогів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: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форуми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марафони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педагогічні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студії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дискусійні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простори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літні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школи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(не)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конференції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тощо</a:t>
            </a:r>
            <a:endParaRPr 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00" y="4476390"/>
            <a:ext cx="432000" cy="432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381" y="1178600"/>
            <a:ext cx="2478210" cy="1630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381" y="3135851"/>
            <a:ext cx="2478210" cy="1393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381" y="4856693"/>
            <a:ext cx="2478210" cy="1550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47860"/>
            <a:ext cx="822718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ОНОВЛЕННЯ ПІДХОДІВ ДО ЗДІЙСНЕННЯ </a:t>
            </a:r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НАУКОВО-МЕТОДИЧНОГО СУПРОВОДУ</a:t>
            </a:r>
            <a:endParaRPr lang="ru-RU" alt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04578" y="1842514"/>
            <a:ext cx="595346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2400"/>
              </a:spcAft>
            </a:pPr>
            <a:r>
              <a:rPr lang="ru-RU" sz="2000" b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здійснюється </a:t>
            </a:r>
            <a:r>
              <a:rPr lang="ru-RU" sz="20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науково-методичний</a:t>
            </a:r>
            <a:r>
              <a:rPr lang="ru-RU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sz="20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супров</a:t>
            </a:r>
            <a:r>
              <a:rPr lang="uk-UA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і</a:t>
            </a:r>
            <a:r>
              <a:rPr lang="ru-RU" sz="20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д:</a:t>
            </a:r>
          </a:p>
          <a:p>
            <a:pPr marL="542925" indent="-285750" algn="just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проведення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обласного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етапу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та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підготовки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до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Всеукраїнського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етапу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олімпіад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конкурсів</a:t>
            </a:r>
            <a:endParaRPr lang="ru-RU" b="1" dirty="0" smtClean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542925" indent="-285750" algn="just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інтелектуальних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змагань</a:t>
            </a:r>
            <a:endParaRPr lang="ru-RU" b="1" dirty="0" smtClean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542925" indent="-285750" algn="just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турнірів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обдарованої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молоді</a:t>
            </a:r>
            <a:endParaRPr lang="ru-RU" b="1" dirty="0" smtClean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542925" indent="-285750" algn="just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професійних</a:t>
            </a:r>
            <a:r>
              <a:rPr lang="ru-RU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конкурсів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педагогів</a:t>
            </a:r>
            <a:endParaRPr lang="uk-UA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3178" y="1393568"/>
            <a:ext cx="2343797" cy="2172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706" y="5122953"/>
            <a:ext cx="2551492" cy="1275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2029" y="3791781"/>
            <a:ext cx="2825432" cy="1737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77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47860"/>
            <a:ext cx="822718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ОНОВЛЕННЯ ПІДХОДІВ ДО ЗДІЙСНЕННЯ </a:t>
            </a:r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НАУКОВО-МЕТОДИЧНОГО СУПРОВОДУ</a:t>
            </a:r>
            <a:endParaRPr lang="ru-RU" alt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62" y="1136574"/>
            <a:ext cx="6843713" cy="5455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b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здійснено </a:t>
            </a:r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науково-методичний супровід експериментально-дослідної роботи на всеукраїнському та регіональному </a:t>
            </a:r>
            <a:r>
              <a:rPr lang="uk-UA" b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рівнях:</a:t>
            </a:r>
            <a:endParaRPr lang="uk-UA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uk-UA" sz="1600" b="1" dirty="0" smtClean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533400" indent="-441325" algn="just">
              <a:spcAft>
                <a:spcPts val="1800"/>
              </a:spcAft>
              <a:buClr>
                <a:srgbClr val="41719C"/>
              </a:buClr>
              <a:buSzPct val="130000"/>
              <a:buFont typeface="Wingdings" panose="05000000000000000000" pitchFamily="2" charset="2"/>
              <a:buChar char="Ø"/>
            </a:pPr>
            <a:r>
              <a:rPr lang="uk-UA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«Навчально-методичне забезпечення підготовки вчителів в умовах реформування освітньої галузі у 2017-2022 роках»</a:t>
            </a:r>
          </a:p>
          <a:p>
            <a:pPr marL="533400" indent="-441325" algn="just">
              <a:spcAft>
                <a:spcPts val="1800"/>
              </a:spcAft>
              <a:buClr>
                <a:srgbClr val="41719C"/>
              </a:buClr>
              <a:buSzPct val="130000"/>
              <a:buFont typeface="Wingdings" panose="05000000000000000000" pitchFamily="2" charset="2"/>
              <a:buChar char="Ø"/>
            </a:pPr>
            <a:r>
              <a:rPr lang="ru-RU" sz="16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«Система виховання особистості гімназиста в полікультурному середовищі»</a:t>
            </a:r>
          </a:p>
          <a:p>
            <a:pPr marL="533400" indent="-441325" algn="just">
              <a:spcAft>
                <a:spcPts val="1800"/>
              </a:spcAft>
              <a:buClr>
                <a:srgbClr val="41719C"/>
              </a:buClr>
              <a:buSzPct val="130000"/>
              <a:buFont typeface="Wingdings" panose="05000000000000000000" pitchFamily="2" charset="2"/>
              <a:buChar char="Ø"/>
            </a:pPr>
            <a:r>
              <a:rPr lang="uk-UA" sz="16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«Створення моделей школи відкритої освіти засобами дистанційної форми навчання»</a:t>
            </a:r>
          </a:p>
          <a:p>
            <a:pPr marL="533400" indent="-441325" algn="just">
              <a:spcAft>
                <a:spcPts val="1800"/>
              </a:spcAft>
              <a:buClr>
                <a:srgbClr val="41719C"/>
              </a:buClr>
              <a:buSzPct val="130000"/>
              <a:buFont typeface="Wingdings" panose="05000000000000000000" pitchFamily="2" charset="2"/>
              <a:buChar char="Ø"/>
            </a:pPr>
            <a:r>
              <a:rPr lang="uk-UA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«Розроблення і впровадження навчально-методичного забезпечення початкової освіти в умовах реалізації нового Державного стандарту початкової загальної освіти»</a:t>
            </a:r>
          </a:p>
          <a:p>
            <a:pPr marL="533400" indent="-441325" algn="just">
              <a:spcAft>
                <a:spcPts val="1800"/>
              </a:spcAft>
              <a:buClr>
                <a:srgbClr val="41719C"/>
              </a:buClr>
              <a:buSzPct val="130000"/>
              <a:buFont typeface="Wingdings" panose="05000000000000000000" pitchFamily="2" charset="2"/>
              <a:buChar char="Ø"/>
            </a:pPr>
            <a:r>
              <a:rPr lang="uk-UA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«Розроблення і впровадження навчально-методичного забезпечення для закладів загальної середньої освіти в умовах реалізації Державного стандарту базової середньої освіти»</a:t>
            </a:r>
            <a:endParaRPr lang="ru-RU" sz="1600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35"/>
          <a:stretch/>
        </p:blipFill>
        <p:spPr>
          <a:xfrm>
            <a:off x="8054921" y="3095195"/>
            <a:ext cx="2124264" cy="1262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88"/>
          <a:stretch/>
        </p:blipFill>
        <p:spPr>
          <a:xfrm>
            <a:off x="8396960" y="4802492"/>
            <a:ext cx="1440185" cy="1558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4">
            <a:extLst>
              <a:ext uri="{FF2B5EF4-FFF2-40B4-BE49-F238E27FC236}">
                <a16:creationId xmlns:a16="http://schemas.microsoft.com/office/drawing/2014/main" xmlns="" id="{4D577B4D-EAF0-4E2E-8FB2-5AD965312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920" y="1358769"/>
            <a:ext cx="2124264" cy="1288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81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47860"/>
            <a:ext cx="822718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ОНОВЛЕННЯ ПІДХОДІВ ДО ЗДІЙСНЕННЯ </a:t>
            </a:r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НАУКОВО-МЕТОДИЧНОГО СУПРОВОДУ</a:t>
            </a:r>
            <a:endParaRPr lang="ru-RU" alt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кутник 2"/>
          <p:cNvSpPr/>
          <p:nvPr/>
        </p:nvSpPr>
        <p:spPr>
          <a:xfrm>
            <a:off x="1197682" y="1065413"/>
            <a:ext cx="6490883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Науково-методичний </a:t>
            </a: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проєкт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«ДО - НУШ»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(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Дошкільна освіта – Нова українська школа)</a:t>
            </a:r>
          </a:p>
          <a:p>
            <a:pPr>
              <a:spcAft>
                <a:spcPts val="2400"/>
              </a:spcAft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Регіональний </a:t>
            </a: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проєкт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«Нове покоління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вчителів                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Нової української школи»</a:t>
            </a:r>
          </a:p>
          <a:p>
            <a:pPr>
              <a:spcAft>
                <a:spcPts val="2400"/>
              </a:spcAft>
            </a:pP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Проєкт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«Учитель+»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2400"/>
              </a:spcAft>
            </a:pP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Проєкт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«ІНТЕРНЕТ-школа для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обдарованих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учнів»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2400"/>
              </a:spcAft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Регіональний </a:t>
            </a: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проєкт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«Одеська обласна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школа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громадянської </a:t>
            </a: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партисипації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дорослих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та молоді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УСі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В ДІЇ!»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2400"/>
              </a:spcAft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«Школа в цифровому світі»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2400"/>
              </a:spcAft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Обласний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проєкт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 «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Архітектура                          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регіональної системи освіти: </a:t>
            </a: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проєктуємо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майбутнє»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999952"/>
            <a:ext cx="432000" cy="432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4125133"/>
            <a:ext cx="432000" cy="432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3309839"/>
            <a:ext cx="432000" cy="432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1896069"/>
            <a:ext cx="432000" cy="432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91" y="5844486"/>
            <a:ext cx="432000" cy="432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5267517"/>
            <a:ext cx="432000" cy="432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2732870"/>
            <a:ext cx="432000" cy="432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359" y="962074"/>
            <a:ext cx="2057399" cy="1770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612" y="2372322"/>
            <a:ext cx="1741953" cy="1585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182" y="3164870"/>
            <a:ext cx="2027754" cy="1365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898" y="4939109"/>
            <a:ext cx="2027753" cy="152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276" y="4683029"/>
            <a:ext cx="2215098" cy="1162594"/>
          </a:xfrm>
          <a:prstGeom prst="rect">
            <a:avLst/>
          </a:prstGeom>
        </p:spPr>
      </p:pic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45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ЗМІНА НАУКОВО-ОСВІТНЬОГО СЕРЕДОВИЩА</a:t>
            </a:r>
            <a:endParaRPr lang="ru-RU" altLang="ru-RU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1299992"/>
            <a:ext cx="432000" cy="432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5324669"/>
            <a:ext cx="432000" cy="432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0" y="2890030"/>
            <a:ext cx="432000" cy="432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95399" y="1374629"/>
            <a:ext cx="5219700" cy="439876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3000"/>
              </a:spcAft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створено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умови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безкоштовного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доступу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літератури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через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відкриті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бібліотечні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сервіси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, є доступ до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мережі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Інтернет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усіх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корпусах;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3000"/>
              </a:spcAft>
              <a:tabLst>
                <a:tab pos="540385" algn="l"/>
                <a:tab pos="630555" algn="l"/>
                <a:tab pos="900430" algn="l"/>
                <a:tab pos="1424940" algn="l"/>
              </a:tabLst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здійснено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реорганізацію бібліотеки як науково-педагогічного осередку, поповнено фонди науково-педагогічної бібліотеки, створено передумови для розвитку електронної бібліотеки, </a:t>
            </a: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оцифрування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старовинних педагогічних видань та архівних матеріалів;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000"/>
              </a:spcAft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створено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Інституційний </a:t>
            </a: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репозитарій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312" y="1503216"/>
            <a:ext cx="2869535" cy="1101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79548" y="4544778"/>
            <a:ext cx="3305176" cy="1559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6" t="57622" r="33368" b="14646"/>
          <a:stretch/>
        </p:blipFill>
        <p:spPr>
          <a:xfrm>
            <a:off x="7065934" y="2806134"/>
            <a:ext cx="2732403" cy="1694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93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ЗМІНА НАУКОВО-ОСВІТНЬОГО СЕРЕДОВИЩА</a:t>
            </a:r>
            <a:endParaRPr lang="ru-RU" altLang="ru-RU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36" y="5304868"/>
            <a:ext cx="1579418" cy="880089"/>
          </a:xfrm>
          <a:prstGeom prst="rect">
            <a:avLst/>
          </a:prstGeom>
        </p:spPr>
      </p:pic>
      <p:pic>
        <p:nvPicPr>
          <p:cNvPr id="32" name="Рисунок 3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38" y="3875602"/>
            <a:ext cx="1520412" cy="785470"/>
          </a:xfrm>
          <a:prstGeom prst="rect">
            <a:avLst/>
          </a:prstGeom>
        </p:spPr>
      </p:pic>
      <p:pic>
        <p:nvPicPr>
          <p:cNvPr id="33" name="Рисунок 32"/>
          <p:cNvPicPr/>
          <p:nvPr/>
        </p:nvPicPr>
        <p:blipFill>
          <a:blip r:embed="rId7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97" y="1413568"/>
            <a:ext cx="1441883" cy="739629"/>
          </a:xfrm>
          <a:prstGeom prst="rect">
            <a:avLst/>
          </a:prstGeom>
        </p:spPr>
      </p:pic>
      <p:pic>
        <p:nvPicPr>
          <p:cNvPr id="34" name="Рисунок 33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650" y="2212293"/>
            <a:ext cx="1418304" cy="1053369"/>
          </a:xfrm>
          <a:prstGeom prst="rect">
            <a:avLst/>
          </a:prstGeom>
        </p:spPr>
      </p:pic>
      <p:pic>
        <p:nvPicPr>
          <p:cNvPr id="35" name="Рисунок 34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397" y="1012977"/>
            <a:ext cx="1943129" cy="1277257"/>
          </a:xfrm>
          <a:prstGeom prst="rect">
            <a:avLst/>
          </a:prstGeom>
        </p:spPr>
      </p:pic>
      <p:pic>
        <p:nvPicPr>
          <p:cNvPr id="36" name="Рисунок 35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375" y="1340619"/>
            <a:ext cx="2909546" cy="174334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375" y="3614845"/>
            <a:ext cx="1291921" cy="142673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75" y="2553554"/>
            <a:ext cx="2336088" cy="657197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627" y="3610607"/>
            <a:ext cx="2351367" cy="362865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316" y="5563750"/>
            <a:ext cx="3748210" cy="36232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375" y="5211901"/>
            <a:ext cx="1291921" cy="806663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258" y="4735359"/>
            <a:ext cx="2536268" cy="521317"/>
          </a:xfrm>
          <a:prstGeom prst="rect">
            <a:avLst/>
          </a:prstGeom>
        </p:spPr>
      </p:pic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86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ЗМІНА НАУКОВО-ОСВІТНЬОГО СЕРЕДОВИЩА</a:t>
            </a:r>
            <a:endParaRPr lang="ru-RU" altLang="ru-RU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898" y="1452322"/>
            <a:ext cx="4317479" cy="2091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645124" y="2646657"/>
            <a:ext cx="27359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uk-UA" sz="2000" b="1" dirty="0">
                <a:latin typeface="Arial" panose="020B0604020202020204" pitchFamily="34" charset="0"/>
                <a:cs typeface="Arial" panose="020B0604020202020204" pitchFamily="34" charset="0"/>
              </a:rPr>
              <a:t>АКАДЕМІЧНА ДОБРОЧЕСНІСТЬ</a:t>
            </a:r>
            <a:endParaRPr lang="ru-RU" alt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45" y="4260949"/>
            <a:ext cx="3252729" cy="1829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395788" y="4282045"/>
            <a:ext cx="52197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запроваджено систему перевірки текстових документів (наукових статей, монографій, дисертацій, навчально-методичних посібників та підручників, кваліфікаційних магістерських робіт) на оригінальність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35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5"/>
          <p:cNvSpPr>
            <a:spLocks/>
          </p:cNvSpPr>
          <p:nvPr/>
        </p:nvSpPr>
        <p:spPr bwMode="auto">
          <a:xfrm>
            <a:off x="4379915" y="1356770"/>
            <a:ext cx="1414463" cy="1225550"/>
          </a:xfrm>
          <a:custGeom>
            <a:avLst/>
            <a:gdLst>
              <a:gd name="T0" fmla="*/ 314 w 375"/>
              <a:gd name="T1" fmla="*/ 326 h 326"/>
              <a:gd name="T2" fmla="*/ 375 w 375"/>
              <a:gd name="T3" fmla="*/ 187 h 326"/>
              <a:gd name="T4" fmla="*/ 188 w 375"/>
              <a:gd name="T5" fmla="*/ 0 h 326"/>
              <a:gd name="T6" fmla="*/ 0 w 375"/>
              <a:gd name="T7" fmla="*/ 187 h 326"/>
              <a:gd name="T8" fmla="*/ 61 w 375"/>
              <a:gd name="T9" fmla="*/ 326 h 326"/>
              <a:gd name="T10" fmla="*/ 188 w 375"/>
              <a:gd name="T11" fmla="*/ 278 h 326"/>
              <a:gd name="T12" fmla="*/ 314 w 375"/>
              <a:gd name="T13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6">
                <a:moveTo>
                  <a:pt x="314" y="326"/>
                </a:moveTo>
                <a:cubicBezTo>
                  <a:pt x="352" y="292"/>
                  <a:pt x="375" y="243"/>
                  <a:pt x="375" y="187"/>
                </a:cubicBezTo>
                <a:cubicBezTo>
                  <a:pt x="375" y="84"/>
                  <a:pt x="291" y="0"/>
                  <a:pt x="188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243"/>
                  <a:pt x="24" y="292"/>
                  <a:pt x="61" y="326"/>
                </a:cubicBezTo>
                <a:cubicBezTo>
                  <a:pt x="95" y="296"/>
                  <a:pt x="139" y="278"/>
                  <a:pt x="188" y="278"/>
                </a:cubicBezTo>
                <a:cubicBezTo>
                  <a:pt x="236" y="278"/>
                  <a:pt x="281" y="296"/>
                  <a:pt x="314" y="326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innerShdw blurRad="114300">
              <a:prstClr val="black"/>
            </a:inn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4610101" y="2401349"/>
            <a:ext cx="954088" cy="365125"/>
          </a:xfrm>
          <a:custGeom>
            <a:avLst/>
            <a:gdLst>
              <a:gd name="T0" fmla="*/ 253 w 253"/>
              <a:gd name="T1" fmla="*/ 48 h 97"/>
              <a:gd name="T2" fmla="*/ 127 w 253"/>
              <a:gd name="T3" fmla="*/ 0 h 97"/>
              <a:gd name="T4" fmla="*/ 0 w 253"/>
              <a:gd name="T5" fmla="*/ 48 h 97"/>
              <a:gd name="T6" fmla="*/ 127 w 253"/>
              <a:gd name="T7" fmla="*/ 97 h 97"/>
              <a:gd name="T8" fmla="*/ 253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253" y="48"/>
                </a:move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4379915" y="3626895"/>
            <a:ext cx="1414463" cy="1046162"/>
          </a:xfrm>
          <a:custGeom>
            <a:avLst/>
            <a:gdLst>
              <a:gd name="T0" fmla="*/ 61 w 375"/>
              <a:gd name="T1" fmla="*/ 0 h 278"/>
              <a:gd name="T2" fmla="*/ 0 w 375"/>
              <a:gd name="T3" fmla="*/ 139 h 278"/>
              <a:gd name="T4" fmla="*/ 61 w 375"/>
              <a:gd name="T5" fmla="*/ 278 h 278"/>
              <a:gd name="T6" fmla="*/ 188 w 375"/>
              <a:gd name="T7" fmla="*/ 230 h 278"/>
              <a:gd name="T8" fmla="*/ 314 w 375"/>
              <a:gd name="T9" fmla="*/ 278 h 278"/>
              <a:gd name="T10" fmla="*/ 375 w 375"/>
              <a:gd name="T11" fmla="*/ 139 h 278"/>
              <a:gd name="T12" fmla="*/ 314 w 375"/>
              <a:gd name="T13" fmla="*/ 0 h 278"/>
              <a:gd name="T14" fmla="*/ 188 w 375"/>
              <a:gd name="T15" fmla="*/ 49 h 278"/>
              <a:gd name="T16" fmla="*/ 61 w 375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innerShdw blurRad="114300">
              <a:prstClr val="black"/>
            </a:inn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Freeform 9"/>
          <p:cNvSpPr>
            <a:spLocks/>
          </p:cNvSpPr>
          <p:nvPr/>
        </p:nvSpPr>
        <p:spPr bwMode="auto">
          <a:xfrm>
            <a:off x="4610101" y="3447511"/>
            <a:ext cx="954088" cy="363537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4379915" y="4673061"/>
            <a:ext cx="1414463" cy="1228725"/>
          </a:xfrm>
          <a:custGeom>
            <a:avLst/>
            <a:gdLst>
              <a:gd name="T0" fmla="*/ 61 w 375"/>
              <a:gd name="T1" fmla="*/ 0 h 327"/>
              <a:gd name="T2" fmla="*/ 0 w 375"/>
              <a:gd name="T3" fmla="*/ 139 h 327"/>
              <a:gd name="T4" fmla="*/ 188 w 375"/>
              <a:gd name="T5" fmla="*/ 327 h 327"/>
              <a:gd name="T6" fmla="*/ 375 w 375"/>
              <a:gd name="T7" fmla="*/ 139 h 327"/>
              <a:gd name="T8" fmla="*/ 314 w 375"/>
              <a:gd name="T9" fmla="*/ 0 h 327"/>
              <a:gd name="T10" fmla="*/ 188 w 375"/>
              <a:gd name="T11" fmla="*/ 49 h 327"/>
              <a:gd name="T12" fmla="*/ 61 w 375"/>
              <a:gd name="T13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7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243"/>
                  <a:pt x="84" y="327"/>
                  <a:pt x="188" y="327"/>
                </a:cubicBezTo>
                <a:cubicBezTo>
                  <a:pt x="291" y="327"/>
                  <a:pt x="375" y="243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innerShdw blurRad="114300">
              <a:prstClr val="black"/>
            </a:inn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4610101" y="4492086"/>
            <a:ext cx="954088" cy="365125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9" name="组合 20"/>
          <p:cNvGrpSpPr/>
          <p:nvPr/>
        </p:nvGrpSpPr>
        <p:grpSpPr>
          <a:xfrm>
            <a:off x="4864365" y="1721736"/>
            <a:ext cx="445559" cy="428489"/>
            <a:chOff x="9791183" y="5224434"/>
            <a:chExt cx="645684" cy="620945"/>
          </a:xfrm>
          <a:solidFill>
            <a:srgbClr val="18478F"/>
          </a:solidFill>
        </p:grpSpPr>
        <p:sp>
          <p:nvSpPr>
            <p:cNvPr id="30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2" name="组合 27"/>
          <p:cNvGrpSpPr/>
          <p:nvPr/>
        </p:nvGrpSpPr>
        <p:grpSpPr>
          <a:xfrm>
            <a:off x="4795593" y="3954484"/>
            <a:ext cx="561428" cy="426575"/>
            <a:chOff x="4268086" y="4221191"/>
            <a:chExt cx="509646" cy="387231"/>
          </a:xfrm>
          <a:solidFill>
            <a:srgbClr val="18478F"/>
          </a:solidFill>
        </p:grpSpPr>
        <p:sp>
          <p:nvSpPr>
            <p:cNvPr id="33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6" name="组合 30"/>
          <p:cNvGrpSpPr/>
          <p:nvPr/>
        </p:nvGrpSpPr>
        <p:grpSpPr>
          <a:xfrm>
            <a:off x="4927636" y="5191240"/>
            <a:ext cx="364772" cy="361011"/>
            <a:chOff x="6967126" y="4092464"/>
            <a:chExt cx="453105" cy="448433"/>
          </a:xfrm>
          <a:solidFill>
            <a:srgbClr val="18478F"/>
          </a:solidFill>
        </p:grpSpPr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91300" y="2752770"/>
            <a:ext cx="37957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187593"/>
            <a:r>
              <a:rPr lang="uk-UA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перепідготовка педагогічних та науково-педагогічних кадрів</a:t>
            </a:r>
            <a:endParaRPr lang="ru-RU" altLang="zh-CN" sz="16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96600" y="1690622"/>
            <a:ext cx="33863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187593"/>
            <a:r>
              <a:rPr lang="uk-UA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підготовка педагогічних та науково-педагогічних кадрів</a:t>
            </a:r>
            <a:r>
              <a:rPr lang="ru-RU" altLang="zh-CN" sz="1600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 </a:t>
            </a:r>
            <a:endParaRPr lang="ru-RU" altLang="zh-CN" sz="16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91300" y="4668272"/>
            <a:ext cx="37957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генерація </a:t>
            </a:r>
            <a:r>
              <a:rPr lang="uk-UA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і поширення сучасних знань в сфері педагогіки і освіти у регіональному, національному та європейському просторі</a:t>
            </a:r>
            <a:endParaRPr lang="en-US" sz="16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96218" y="3713391"/>
            <a:ext cx="34867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187593"/>
            <a:r>
              <a:rPr lang="uk-UA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підвищення кваліфікації педагогічних та </a:t>
            </a:r>
            <a:r>
              <a:rPr lang="uk-UA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               науково-педагогічних </a:t>
            </a:r>
            <a:r>
              <a:rPr lang="uk-UA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кадрів</a:t>
            </a:r>
            <a:r>
              <a:rPr lang="ru-RU" altLang="zh-CN" sz="1600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. </a:t>
            </a:r>
            <a:endParaRPr lang="ru-RU" altLang="zh-CN" sz="16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46" name="椭圆 1"/>
          <p:cNvSpPr/>
          <p:nvPr/>
        </p:nvSpPr>
        <p:spPr>
          <a:xfrm>
            <a:off x="3952005" y="1906935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椭圆 40"/>
          <p:cNvSpPr/>
          <p:nvPr/>
        </p:nvSpPr>
        <p:spPr>
          <a:xfrm>
            <a:off x="6063390" y="2988580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椭圆 41"/>
          <p:cNvSpPr/>
          <p:nvPr/>
        </p:nvSpPr>
        <p:spPr>
          <a:xfrm>
            <a:off x="3952005" y="4050289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椭圆 42"/>
          <p:cNvSpPr/>
          <p:nvPr/>
        </p:nvSpPr>
        <p:spPr>
          <a:xfrm>
            <a:off x="6063390" y="5089070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196217" y="5291876"/>
            <a:ext cx="4032000" cy="1080000"/>
          </a:xfrm>
          <a:prstGeom prst="round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anchor="ctr" anchorCtr="0">
            <a:spAutoFit/>
          </a:bodyPr>
          <a:lstStyle/>
          <a:p>
            <a:r>
              <a:rPr lang="uk-UA" sz="2000" b="1" spc="50" dirty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ЗАБЕЗПЕЧЕННЯ РОЗВИТКУ НЕПЕРЕРВНОЇ ОСВІТИ</a:t>
            </a:r>
            <a:endParaRPr lang="en-US" sz="2000" b="1" spc="50" dirty="0">
              <a:ln w="0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5"/>
            <a:ext cx="807478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СТРАТЕГІЧНЕ </a:t>
            </a:r>
            <a:r>
              <a:rPr lang="uk-UA" sz="3000" b="1" dirty="0">
                <a:latin typeface="Arial" panose="020B0604020202020204" pitchFamily="34" charset="0"/>
                <a:cs typeface="Arial" panose="020B0604020202020204" pitchFamily="34" charset="0"/>
              </a:rPr>
              <a:t>БАЧЕННЯ (ВІЗІЯ) АКАДЕМІЇ</a:t>
            </a:r>
            <a:endParaRPr lang="ru-RU" altLang="ru-RU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6007365" y="944976"/>
            <a:ext cx="4279635" cy="1276945"/>
          </a:xfrm>
          <a:prstGeom prst="round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uk-UA" sz="1600" b="1" spc="50" dirty="0" smtClean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УСТАНОВА, ЩО СПРИЯЄ СТАЛОМУ:</a:t>
            </a:r>
            <a:endParaRPr lang="en-US" sz="1600" b="1" spc="50" smtClean="0">
              <a:ln w="0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indent="-342900">
              <a:buFont typeface="Wingdings" panose="05000000000000000000" pitchFamily="2" charset="2"/>
              <a:buChar char="Ø"/>
            </a:pPr>
            <a:r>
              <a:rPr lang="uk-UA" sz="1600" b="1" spc="50" smtClean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інноваційному розвитку</a:t>
            </a:r>
            <a:endParaRPr lang="uk-UA" sz="1600" b="1" spc="50" dirty="0">
              <a:ln w="0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indent="-342900">
              <a:buFont typeface="Wingdings" panose="05000000000000000000" pitchFamily="2" charset="2"/>
              <a:buChar char="Ø"/>
            </a:pPr>
            <a:r>
              <a:rPr lang="uk-UA" sz="1600" b="1" spc="50" dirty="0" smtClean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Інтелектуальному </a:t>
            </a:r>
            <a:r>
              <a:rPr lang="uk-UA" sz="1600" b="1" spc="50" dirty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розвитку</a:t>
            </a:r>
          </a:p>
          <a:p>
            <a:pPr marL="542925" indent="-342900">
              <a:buFont typeface="Wingdings" panose="05000000000000000000" pitchFamily="2" charset="2"/>
              <a:buChar char="Ø"/>
            </a:pPr>
            <a:r>
              <a:rPr lang="uk-UA" sz="1600" b="1" spc="50" dirty="0" smtClean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соціокультурному</a:t>
            </a:r>
            <a:r>
              <a:rPr lang="uk-UA" sz="1600" b="1" spc="50" dirty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розвитку</a:t>
            </a:r>
            <a:endParaRPr lang="en-US" sz="1600" b="1" spc="50" dirty="0">
              <a:ln w="0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Группа 55"/>
          <p:cNvGrpSpPr/>
          <p:nvPr/>
        </p:nvGrpSpPr>
        <p:grpSpPr>
          <a:xfrm>
            <a:off x="4379915" y="2582324"/>
            <a:ext cx="1414463" cy="1044575"/>
            <a:chOff x="4379915" y="2582324"/>
            <a:chExt cx="1414463" cy="1044575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379915" y="2582324"/>
              <a:ext cx="1414463" cy="1044575"/>
            </a:xfrm>
            <a:custGeom>
              <a:avLst/>
              <a:gdLst>
                <a:gd name="T0" fmla="*/ 375 w 375"/>
                <a:gd name="T1" fmla="*/ 139 h 278"/>
                <a:gd name="T2" fmla="*/ 314 w 375"/>
                <a:gd name="T3" fmla="*/ 0 h 278"/>
                <a:gd name="T4" fmla="*/ 188 w 375"/>
                <a:gd name="T5" fmla="*/ 49 h 278"/>
                <a:gd name="T6" fmla="*/ 61 w 375"/>
                <a:gd name="T7" fmla="*/ 0 h 278"/>
                <a:gd name="T8" fmla="*/ 0 w 375"/>
                <a:gd name="T9" fmla="*/ 139 h 278"/>
                <a:gd name="T10" fmla="*/ 61 w 375"/>
                <a:gd name="T11" fmla="*/ 278 h 278"/>
                <a:gd name="T12" fmla="*/ 188 w 375"/>
                <a:gd name="T13" fmla="*/ 230 h 278"/>
                <a:gd name="T14" fmla="*/ 314 w 375"/>
                <a:gd name="T15" fmla="*/ 278 h 278"/>
                <a:gd name="T16" fmla="*/ 375 w 375"/>
                <a:gd name="T17" fmla="*/ 13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278">
                  <a:moveTo>
                    <a:pt x="375" y="139"/>
                  </a:moveTo>
                  <a:cubicBezTo>
                    <a:pt x="375" y="84"/>
                    <a:pt x="352" y="35"/>
                    <a:pt x="314" y="0"/>
                  </a:cubicBezTo>
                  <a:cubicBezTo>
                    <a:pt x="281" y="31"/>
                    <a:pt x="236" y="49"/>
                    <a:pt x="188" y="49"/>
                  </a:cubicBezTo>
                  <a:cubicBezTo>
                    <a:pt x="139" y="49"/>
                    <a:pt x="95" y="31"/>
                    <a:pt x="61" y="0"/>
                  </a:cubicBezTo>
                  <a:cubicBezTo>
                    <a:pt x="24" y="35"/>
                    <a:pt x="0" y="84"/>
                    <a:pt x="0" y="139"/>
                  </a:cubicBezTo>
                  <a:cubicBezTo>
                    <a:pt x="0" y="195"/>
                    <a:pt x="24" y="244"/>
                    <a:pt x="61" y="278"/>
                  </a:cubicBezTo>
                  <a:cubicBezTo>
                    <a:pt x="95" y="248"/>
                    <a:pt x="139" y="230"/>
                    <a:pt x="188" y="230"/>
                  </a:cubicBezTo>
                  <a:cubicBezTo>
                    <a:pt x="236" y="230"/>
                    <a:pt x="281" y="248"/>
                    <a:pt x="314" y="278"/>
                  </a:cubicBezTo>
                  <a:cubicBezTo>
                    <a:pt x="352" y="244"/>
                    <a:pt x="375" y="195"/>
                    <a:pt x="375" y="139"/>
                  </a:cubicBezTo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innerShdw blurRad="114300">
                <a:prstClr val="black"/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55" name="Рисунок 54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5659" y="2762968"/>
              <a:ext cx="692466" cy="692466"/>
            </a:xfrm>
            <a:prstGeom prst="rect">
              <a:avLst/>
            </a:prstGeom>
          </p:spPr>
        </p:pic>
      </p:grp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32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ЗМІНА НАУКОВО-ОСВІТНЬОГО СЕРЕДОВИЩА</a:t>
            </a:r>
            <a:endParaRPr lang="ru-RU" altLang="ru-RU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01" y="1293668"/>
            <a:ext cx="2701636" cy="2815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837" y="1642657"/>
            <a:ext cx="2951019" cy="4221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556" y="2701636"/>
            <a:ext cx="2780690" cy="3524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40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ЗМІНА НАУКОВО-ОСВІТНЬОГО СЕРЕДОВИЩА</a:t>
            </a:r>
            <a:endParaRPr lang="ru-RU" altLang="ru-RU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P1130343"/>
          <p:cNvPicPr>
            <a:picLocks noChangeAspect="1" noChangeArrowheads="1"/>
          </p:cNvPicPr>
          <p:nvPr/>
        </p:nvPicPr>
        <p:blipFill>
          <a:blip r:embed="rId5" cstate="print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836" y="3364096"/>
            <a:ext cx="3336781" cy="250211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ctr" rotWithShape="0">
              <a:srgbClr val="000000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91124" y="1198868"/>
            <a:ext cx="546686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започатковано розвиток музею «Освіта Одещини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>
              <a:spcAft>
                <a:spcPts val="1200"/>
              </a:spcAft>
            </a:pPr>
            <a:r>
              <a:rPr lang="uk-UA" b="1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виставковій залі представлено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експозиції: </a:t>
            </a:r>
          </a:p>
          <a:p>
            <a:pPr marL="542925" indent="-271463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Біля джерел освіти Одещини 1794-1865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542925" indent="-271463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Гімназійна освіта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542925" indent="-271463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Комерційна освіта та народні школи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>
              <a:spcAft>
                <a:spcPts val="1200"/>
              </a:spcAft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підготовлено стенди:</a:t>
            </a:r>
          </a:p>
          <a:p>
            <a:pPr marL="542925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Музейні колекції та екскурсії в освіті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542925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Освіта Одещини на зламі епох 1917-1939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542925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Історія Одеського обласного інституту вдосконалення вчителів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25" y="1198868"/>
            <a:ext cx="432000" cy="432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25" y="2081007"/>
            <a:ext cx="432000" cy="432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66" y="3997312"/>
            <a:ext cx="432000" cy="432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print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121"/>
          <a:stretch/>
        </p:blipFill>
        <p:spPr>
          <a:xfrm>
            <a:off x="6843716" y="1454360"/>
            <a:ext cx="3329021" cy="139617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ctr" rotWithShape="0">
              <a:srgbClr val="000000">
                <a:alpha val="64999"/>
              </a:srgbClr>
            </a:outerShdw>
          </a:effectLst>
        </p:spPr>
      </p:pic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98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РОЗШИРЕННЯ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СПІВПРАЦІ </a:t>
            </a:r>
            <a:endParaRPr lang="ru-RU" alt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64875" y="6822545"/>
            <a:ext cx="7956794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ru-RU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СОЦІАЛЬНЕ ТА МІЖНАРОДНЕ ПАРТНЕРСТВО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91124" y="1198868"/>
            <a:ext cx="546686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</a:pPr>
            <a:r>
              <a:rPr lang="ru-RU" b="1">
                <a:latin typeface="Arial" panose="020B0604020202020204" pitchFamily="34" charset="0"/>
                <a:cs typeface="Arial" panose="020B0604020202020204" pitchFamily="34" charset="0"/>
              </a:rPr>
              <a:t>здійснюються  співпраця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громадськими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організаціями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творчими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професійними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спілками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культурними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інституціями</a:t>
            </a:r>
            <a:endParaRPr lang="ru-RU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000"/>
              </a:spcAft>
            </a:pP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розширюється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партнерство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із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вітчизняними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закладами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b="1">
                <a:latin typeface="Arial" panose="020B0604020202020204" pitchFamily="34" charset="0"/>
                <a:cs typeface="Arial" panose="020B0604020202020204" pitchFamily="34" charset="0"/>
              </a:rPr>
              <a:t>та науковими структурами</a:t>
            </a:r>
          </a:p>
          <a:p>
            <a:pPr>
              <a:spcAft>
                <a:spcPts val="3000"/>
              </a:spcAft>
            </a:pPr>
            <a:r>
              <a:rPr lang="ru-RU" b="1" smtClean="0">
                <a:latin typeface="Arial" panose="020B0604020202020204" pitchFamily="34" charset="0"/>
                <a:cs typeface="Arial" panose="020B0604020202020204" pitchFamily="34" charset="0"/>
              </a:rPr>
              <a:t>розвивається </a:t>
            </a:r>
            <a:r>
              <a:rPr lang="ru-RU" b="1">
                <a:latin typeface="Arial" panose="020B0604020202020204" pitchFamily="34" charset="0"/>
                <a:cs typeface="Arial" panose="020B0604020202020204" pitchFamily="34" charset="0"/>
              </a:rPr>
              <a:t>стратегічне партнерство з державними інституціями</a:t>
            </a:r>
            <a:endParaRPr lang="uk-UA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000"/>
              </a:spcAft>
            </a:pPr>
            <a:r>
              <a:rPr lang="ru-RU" b="1" smtClean="0">
                <a:latin typeface="Arial" panose="020B0604020202020204" pitchFamily="34" charset="0"/>
                <a:cs typeface="Arial" panose="020B0604020202020204" pitchFamily="34" charset="0"/>
              </a:rPr>
              <a:t>посилюється </a:t>
            </a:r>
            <a:r>
              <a:rPr lang="ru-RU" b="1">
                <a:latin typeface="Arial" panose="020B0604020202020204" pitchFamily="34" charset="0"/>
                <a:cs typeface="Arial" panose="020B0604020202020204" pitchFamily="34" charset="0"/>
              </a:rPr>
              <a:t>партнерство з регіональними закладами загальної середньої освіти, органами управління освітою, центрами професійного розвитку педагогічний працівників, на постійній основі відбувається висвітлення результатів спільної діяльності у публікаціях.</a:t>
            </a:r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000"/>
              </a:spcAft>
            </a:pPr>
            <a:endParaRPr lang="uk-UA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25" y="1198868"/>
            <a:ext cx="432000" cy="432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25" y="2366757"/>
            <a:ext cx="432000" cy="432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66" y="4240198"/>
            <a:ext cx="432000" cy="432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66" y="3318646"/>
            <a:ext cx="432000" cy="43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272" y="3170040"/>
            <a:ext cx="2071688" cy="761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50" t="271" r="22362" b="646"/>
          <a:stretch/>
        </p:blipFill>
        <p:spPr>
          <a:xfrm>
            <a:off x="7518866" y="1900838"/>
            <a:ext cx="1119117" cy="111911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943" y="761227"/>
            <a:ext cx="1083078" cy="1083078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9" t="2173" r="30499" b="2853"/>
          <a:stretch/>
        </p:blipFill>
        <p:spPr>
          <a:xfrm>
            <a:off x="8791749" y="2522422"/>
            <a:ext cx="870544" cy="1084761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3" t="443" r="8561" b="890"/>
          <a:stretch/>
        </p:blipFill>
        <p:spPr>
          <a:xfrm>
            <a:off x="9372454" y="1409390"/>
            <a:ext cx="937597" cy="903252"/>
          </a:xfrm>
          <a:prstGeom prst="roundRect">
            <a:avLst>
              <a:gd name="adj" fmla="val 13483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1" t="28942" r="26101" b="28827"/>
          <a:stretch/>
        </p:blipFill>
        <p:spPr>
          <a:xfrm>
            <a:off x="7936519" y="4015349"/>
            <a:ext cx="2367059" cy="1070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1" r="10051" b="35416"/>
          <a:stretch/>
        </p:blipFill>
        <p:spPr>
          <a:xfrm>
            <a:off x="6899087" y="5330254"/>
            <a:ext cx="2543175" cy="787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53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ФАСИЛІТАЦІЯ РЕГІОНАЛЬНИХ ОСВІТНЬО-НАУКОВИХ СПІЛЬНОТ ТА ПРОФЕСІЙНО-ГРОМАДСЬКИХ ОБ’</a:t>
            </a:r>
            <a:r>
              <a:rPr lang="uk-UA" sz="2200" b="1" smtClean="0">
                <a:latin typeface="Arial" panose="020B0604020202020204" pitchFamily="34" charset="0"/>
                <a:cs typeface="Arial" panose="020B0604020202020204" pitchFamily="34" charset="0"/>
              </a:rPr>
              <a:t>ЄДНАНЬ</a:t>
            </a:r>
            <a:r>
              <a:rPr lang="ru-RU" sz="22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64875" y="6822545"/>
            <a:ext cx="7956794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ru-RU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СОЦІАЛЬНЕ ТА МІЖНАРОДНЕ ПАРТНЕРСТВО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78731" y="1759456"/>
            <a:ext cx="4668363" cy="3631763"/>
            <a:chOff x="718025" y="1759456"/>
            <a:chExt cx="4668363" cy="3631763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362562" y="1759456"/>
              <a:ext cx="4023826" cy="36317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Aft>
                  <a:spcPts val="3000"/>
                </a:spcAft>
              </a:pPr>
              <a:r>
                <a:rPr lang="uk-UA" b="1" smtClean="0">
                  <a:latin typeface="Arial" panose="020B0604020202020204" pitchFamily="34" charset="0"/>
                  <a:cs typeface="Arial" panose="020B0604020202020204" pitchFamily="34" charset="0"/>
                </a:rPr>
                <a:t>створено </a:t>
              </a:r>
              <a:r>
                <a:rPr lang="uk-UA" b="1">
                  <a:latin typeface="Arial" panose="020B0604020202020204" pitchFamily="34" charset="0"/>
                  <a:cs typeface="Arial" panose="020B0604020202020204" pitchFamily="34" charset="0"/>
                </a:rPr>
                <a:t>Центр освітніх ініціатив (вчительський </a:t>
              </a:r>
              <a:r>
                <a:rPr lang="uk-UA" b="1" smtClean="0">
                  <a:latin typeface="Arial" panose="020B0604020202020204" pitchFamily="34" charset="0"/>
                  <a:cs typeface="Arial" panose="020B0604020202020204" pitchFamily="34" charset="0"/>
                </a:rPr>
                <a:t>ХАБ)</a:t>
              </a:r>
            </a:p>
            <a:p>
              <a:pPr lvl="0">
                <a:spcAft>
                  <a:spcPts val="3000"/>
                </a:spcAft>
              </a:pPr>
              <a:r>
                <a:rPr lang="ru-RU" b="1" smtClean="0">
                  <a:latin typeface="Arial" panose="020B0604020202020204" pitchFamily="34" charset="0"/>
                  <a:cs typeface="Arial" panose="020B0604020202020204" pitchFamily="34" charset="0"/>
                </a:rPr>
                <a:t>створено </a:t>
              </a:r>
              <a:r>
                <a:rPr lang="ru-RU" b="1">
                  <a:latin typeface="Arial" panose="020B0604020202020204" pitchFamily="34" charset="0"/>
                  <a:cs typeface="Arial" panose="020B0604020202020204" pitchFamily="34" charset="0"/>
                </a:rPr>
                <a:t>розгалужені мережі комунікацій з професійними педагогічними </a:t>
              </a:r>
              <a:r>
                <a:rPr lang="ru-RU" b="1" smtClean="0">
                  <a:latin typeface="Arial" panose="020B0604020202020204" pitchFamily="34" charset="0"/>
                  <a:cs typeface="Arial" panose="020B0604020202020204" pitchFamily="34" charset="0"/>
                </a:rPr>
                <a:t>спільнотами</a:t>
              </a:r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3000"/>
                </a:spcAft>
              </a:pPr>
              <a:r>
                <a:rPr lang="ru-RU" b="1" smtClean="0">
                  <a:latin typeface="Arial" panose="020B0604020202020204" pitchFamily="34" charset="0"/>
                  <a:cs typeface="Arial" panose="020B0604020202020204" pitchFamily="34" charset="0"/>
                </a:rPr>
                <a:t>сайт </a:t>
              </a:r>
              <a:r>
                <a:rPr lang="ru-RU" b="1">
                  <a:latin typeface="Arial" panose="020B0604020202020204" pitchFamily="34" charset="0"/>
                  <a:cs typeface="Arial" panose="020B0604020202020204" pitchFamily="34" charset="0"/>
                </a:rPr>
                <a:t>Академії, Фейсбук сторінка, Телеграм-канали є ресурсом для створення єдиного регіонального педагогічного інформаційного простору</a:t>
              </a:r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25" y="1759456"/>
              <a:ext cx="432000" cy="432000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25" y="2655883"/>
              <a:ext cx="432000" cy="432000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362" y="3879401"/>
              <a:ext cx="432000" cy="432000"/>
            </a:xfrm>
            <a:prstGeom prst="rect">
              <a:avLst/>
            </a:prstGeom>
          </p:spPr>
        </p:pic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837" y="3738647"/>
            <a:ext cx="3603064" cy="2536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P1130296"/>
          <p:cNvPicPr>
            <a:picLocks noChangeAspect="1" noChangeArrowheads="1"/>
          </p:cNvPicPr>
          <p:nvPr/>
        </p:nvPicPr>
        <p:blipFill>
          <a:blip r:embed="rId7" cstate="print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248" y="1058297"/>
            <a:ext cx="2430463" cy="182353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ctr" rotWithShape="0">
              <a:srgbClr val="000000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1" name="Picture 3" descr="P1130287"/>
          <p:cNvPicPr>
            <a:picLocks noChangeAspect="1" noChangeArrowheads="1"/>
          </p:cNvPicPr>
          <p:nvPr/>
        </p:nvPicPr>
        <p:blipFill>
          <a:blip r:embed="rId8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094" y="1673512"/>
            <a:ext cx="2536825" cy="19018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ctr" rotWithShape="0">
              <a:srgbClr val="000000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0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sz="3200" b="1" smtClean="0">
                <a:latin typeface="Arial" panose="020B0604020202020204" pitchFamily="34" charset="0"/>
                <a:cs typeface="Arial" panose="020B0604020202020204" pitchFamily="34" charset="0"/>
              </a:rPr>
              <a:t>МІЖНАРОДНА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СПІВПРАЦЯ </a:t>
            </a:r>
            <a:endParaRPr lang="ru-RU" alt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64875" y="6822545"/>
            <a:ext cx="7956794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ru-RU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СОЦІАЛЬНЕ ТА МІЖНАРОДНЕ ПАРТНЕРСТВО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23" y="1373295"/>
            <a:ext cx="2713230" cy="2034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515" y="1373295"/>
            <a:ext cx="4194365" cy="2034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168" y="1373294"/>
            <a:ext cx="2713231" cy="2034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89" y="3568587"/>
            <a:ext cx="2677391" cy="2008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278" y="3992488"/>
            <a:ext cx="2610978" cy="1958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142" y="4757332"/>
            <a:ext cx="3035045" cy="170721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99" y="3766217"/>
            <a:ext cx="3155531" cy="1530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16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ПОПОВНЕННЯ </a:t>
            </a:r>
            <a:r>
              <a:rPr lang="ru-RU" sz="2000" b="1" smtClean="0">
                <a:latin typeface="Arial" panose="020B0604020202020204" pitchFamily="34" charset="0"/>
                <a:cs typeface="Arial" panose="020B0604020202020204" pitchFamily="34" charset="0"/>
              </a:rPr>
              <a:t>КАДРОВОГО СКЛАДУ ТА </a:t>
            </a:r>
            <a:r>
              <a:rPr lang="uk-UA" sz="2000" b="1" smtClean="0">
                <a:latin typeface="Arial" panose="020B0604020202020204" pitchFamily="34" charset="0"/>
                <a:cs typeface="Arial" panose="020B0604020202020204" pitchFamily="34" charset="0"/>
              </a:rPr>
              <a:t>ПРОФЕСІЙНЕ ЗРОСТАННЯ ФАХІВЦІВ АКАДЕМІЇ</a:t>
            </a:r>
            <a:endParaRPr lang="ru-RU" alt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17917" y="6822545"/>
            <a:ext cx="6679457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ru-RU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РОЗВИТОК КАДРОВОГО ПОТЕНЦІАЛУ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00138" y="1259850"/>
            <a:ext cx="89011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200"/>
              </a:spcAft>
            </a:pP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збільшилась кількість 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працівників з науковим 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ступенем, 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залучено до роботи в Академії фахівців зі сфери вищої освіти, були захищені 4 дисертаційні роботи працівниками 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Академії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Aft>
                <a:spcPts val="1200"/>
              </a:spcAft>
            </a:pP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відбувається розвиток кадрового потенціалу академії за рахунок випускників магістратури і 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аспірантури, 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7 працівників академії навчаються на </a:t>
            </a:r>
            <a:r>
              <a:rPr lang="uk-UA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освітньо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-науковій програмі поза аспірантурою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Aft>
                <a:spcPts val="1200"/>
              </a:spcAft>
            </a:pP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викладання в магістратурі та аспірантурі стало поштовхом для професійного зростання фахівців 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Академії</a:t>
            </a:r>
          </a:p>
          <a:p>
            <a:pPr lvl="0" algn="just">
              <a:spcAft>
                <a:spcPts val="1200"/>
              </a:spcAft>
            </a:pP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науково-педагогічні 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та педагогічні працівники систематично проходять підвищення кваліфікації за різними формами формальної, неформальної та </a:t>
            </a:r>
            <a:r>
              <a:rPr lang="uk-UA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інформальної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 освіти на базі закладів вищої і післядипломної освіти України та інших 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країн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Aft>
                <a:spcPts val="1200"/>
              </a:spcAft>
            </a:pP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щорічно Академія проводить атестацію педагогічних 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працівників</a:t>
            </a:r>
          </a:p>
          <a:p>
            <a:pPr lvl="0" algn="just">
              <a:spcAft>
                <a:spcPts val="1200"/>
              </a:spcAft>
            </a:pP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адміністрація 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Академії цілеспрямовано веде політику заохочення та мотивації науково-педагогічних 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працівників</a:t>
            </a:r>
          </a:p>
          <a:p>
            <a:pPr lvl="0" algn="just">
              <a:spcAft>
                <a:spcPts val="1200"/>
              </a:spcAft>
            </a:pP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щорічно 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науково-педагогічні працівники Академії за вагомий внесок у розбудову освіти 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регіону, 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відзначаються нагородами державного та місцевого рівня різних відомств та 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установ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1378386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2248632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3157888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3807369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4700900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5080548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5717851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5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200" b="1" smtClean="0">
                <a:latin typeface="Arial" panose="020B0604020202020204" pitchFamily="34" charset="0"/>
                <a:cs typeface="Arial" panose="020B0604020202020204" pitchFamily="34" charset="0"/>
              </a:rPr>
              <a:t>РОЗВИТОК ІНФРАСТРУКТУРИ ОСВІТНЬОГО ПРОЦЕСУ, НАУКОВОЇ ТА СОЦІОКУЛЬТУРНОЇ ДІЯЛЬНОСТІ</a:t>
            </a:r>
            <a:r>
              <a:rPr lang="ru-RU" sz="22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80244" y="6651352"/>
            <a:ext cx="7563908" cy="853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2400"/>
              </a:spcAft>
            </a:pPr>
            <a:r>
              <a:rPr lang="ru-RU" sz="24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МАТЕРІАЛЬНО-ТЕХНІЧНИЙ ТА                              ФІНАНСОВО-ЕКОНОМІЧНИЙ РОЗВИТОК</a:t>
            </a:r>
            <a:endParaRPr lang="en-US" sz="24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81126" y="1363468"/>
            <a:ext cx="8134350" cy="4870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b="1">
                <a:latin typeface="Arial" panose="020B0604020202020204" pitchFamily="34" charset="0"/>
                <a:cs typeface="Arial" panose="020B0604020202020204" pitchFamily="34" charset="0"/>
              </a:rPr>
              <a:t>у повному обсязі </a:t>
            </a:r>
            <a:r>
              <a:rPr lang="uk-UA" sz="1600" b="1">
                <a:latin typeface="Arial" panose="020B0604020202020204" pitchFamily="34" charset="0"/>
                <a:cs typeface="Arial" panose="020B0604020202020204" pitchFamily="34" charset="0"/>
              </a:rPr>
              <a:t>здійснюється</a:t>
            </a:r>
            <a:r>
              <a:rPr lang="ru-RU" sz="1600" b="1">
                <a:latin typeface="Arial" panose="020B0604020202020204" pitchFamily="34" charset="0"/>
                <a:cs typeface="Arial" panose="020B0604020202020204" pitchFamily="34" charset="0"/>
              </a:rPr>
              <a:t> забезпечення навчальним та комп’ютерним обладнанням</a:t>
            </a:r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sz="1600" b="1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600" b="1">
                <a:latin typeface="Arial" panose="020B0604020202020204" pitchFamily="34" charset="0"/>
                <a:cs typeface="Arial" panose="020B0604020202020204" pitchFamily="34" charset="0"/>
              </a:rPr>
              <a:t>здобувачів вищої освіти та слухачів курсів підвищення кваліфікації з обмеженими фізичними можливостями відремонтовано санвузол та придбано гусеничний мобільний </a:t>
            </a:r>
            <a:r>
              <a:rPr lang="ru-RU" sz="1600" b="1" smtClean="0">
                <a:latin typeface="Arial" panose="020B0604020202020204" pitchFamily="34" charset="0"/>
                <a:cs typeface="Arial" panose="020B0604020202020204" pitchFamily="34" charset="0"/>
              </a:rPr>
              <a:t>підйомник</a:t>
            </a:r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sz="1600" b="1" smtClean="0">
                <a:latin typeface="Arial" panose="020B0604020202020204" pitchFamily="34" charset="0"/>
                <a:cs typeface="Arial" panose="020B0604020202020204" pitchFamily="34" charset="0"/>
              </a:rPr>
              <a:t>фінансово </a:t>
            </a:r>
            <a:r>
              <a:rPr lang="ru-RU" sz="1600" b="1">
                <a:latin typeface="Arial" panose="020B0604020202020204" pitchFamily="34" charset="0"/>
                <a:cs typeface="Arial" panose="020B0604020202020204" pitchFamily="34" charset="0"/>
              </a:rPr>
              <a:t>забезпечено видання наукового журналу «Наша школа: науково-практичні студії», у тому числі, в електронному </a:t>
            </a:r>
            <a:r>
              <a:rPr lang="ru-RU" sz="1600" b="1" smtClean="0">
                <a:latin typeface="Arial" panose="020B0604020202020204" pitchFamily="34" charset="0"/>
                <a:cs typeface="Arial" panose="020B0604020202020204" pitchFamily="34" charset="0"/>
              </a:rPr>
              <a:t>варіанті</a:t>
            </a:r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sz="1600" b="1" smtClean="0">
                <a:latin typeface="Arial" panose="020B0604020202020204" pitchFamily="34" charset="0"/>
                <a:cs typeface="Arial" panose="020B0604020202020204" pitchFamily="34" charset="0"/>
              </a:rPr>
              <a:t>щороку </a:t>
            </a:r>
            <a:r>
              <a:rPr lang="ru-RU" sz="1600" b="1">
                <a:latin typeface="Arial" panose="020B0604020202020204" pitchFamily="34" charset="0"/>
                <a:cs typeface="Arial" panose="020B0604020202020204" pitchFamily="34" charset="0"/>
              </a:rPr>
              <a:t>здійснюється придбання антиплагіатної програми для перевірки наукових публікацій та навчально-методичної продукції </a:t>
            </a:r>
            <a:r>
              <a:rPr lang="ru-RU" sz="1600" b="1" smtClean="0">
                <a:latin typeface="Arial" panose="020B0604020202020204" pitchFamily="34" charset="0"/>
                <a:cs typeface="Arial" panose="020B0604020202020204" pitchFamily="34" charset="0"/>
              </a:rPr>
              <a:t>Академії</a:t>
            </a:r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sz="1600" b="1" smtClean="0">
                <a:latin typeface="Arial" panose="020B0604020202020204" pitchFamily="34" charset="0"/>
                <a:cs typeface="Arial" panose="020B0604020202020204" pitchFamily="34" charset="0"/>
              </a:rPr>
              <a:t>оновлено </a:t>
            </a:r>
            <a:r>
              <a:rPr lang="ru-RU" sz="1600" b="1">
                <a:latin typeface="Arial" panose="020B0604020202020204" pitchFamily="34" charset="0"/>
                <a:cs typeface="Arial" panose="020B0604020202020204" pitchFamily="34" charset="0"/>
              </a:rPr>
              <a:t>за рахунок субвенції дидактичні матеріали, створено кабінет робототехніки та 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STEAM</a:t>
            </a:r>
            <a:r>
              <a:rPr lang="ru-RU" sz="1600" b="1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OSVITA</a:t>
            </a:r>
            <a:r>
              <a:rPr lang="uk-UA" sz="1600" b="1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1600" b="1" smtClean="0">
                <a:latin typeface="Arial" panose="020B0604020202020204" pitchFamily="34" charset="0"/>
                <a:cs typeface="Arial" panose="020B0604020202020204" pitchFamily="34" charset="0"/>
              </a:rPr>
              <a:t> обладнано </a:t>
            </a:r>
            <a:r>
              <a:rPr lang="ru-RU" sz="1600" b="1">
                <a:latin typeface="Arial" panose="020B0604020202020204" pitchFamily="34" charset="0"/>
                <a:cs typeface="Arial" panose="020B0604020202020204" pitchFamily="34" charset="0"/>
              </a:rPr>
              <a:t>шкільними меблями, навчальними матеріалами, демонстраційною </a:t>
            </a:r>
            <a:r>
              <a:rPr lang="ru-RU" sz="1600" b="1" smtClean="0">
                <a:latin typeface="Arial" panose="020B0604020202020204" pitchFamily="34" charset="0"/>
                <a:cs typeface="Arial" panose="020B0604020202020204" pitchFamily="34" charset="0"/>
              </a:rPr>
              <a:t>апаратурою</a:t>
            </a:r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smtClean="0">
                <a:latin typeface="Arial" panose="020B0604020202020204" pitchFamily="34" charset="0"/>
                <a:cs typeface="Arial" panose="020B0604020202020204" pitchFamily="34" charset="0"/>
              </a:rPr>
              <a:t>наукову </a:t>
            </a:r>
            <a:r>
              <a:rPr lang="ru-RU" sz="1600" b="1">
                <a:latin typeface="Arial" panose="020B0604020202020204" pitchFamily="34" charset="0"/>
                <a:cs typeface="Arial" panose="020B0604020202020204" pitchFamily="34" charset="0"/>
              </a:rPr>
              <a:t>та електронну бібліотеку було поповнено книжковим фондом, науковими періодичними виданнями, придбано книжковий сканер; також отримано багатофункціональний пристрій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Xerox</a:t>
            </a:r>
            <a:r>
              <a:rPr lang="ru-RU" sz="1600" b="1">
                <a:latin typeface="Arial" panose="020B0604020202020204" pitchFamily="34" charset="0"/>
                <a:cs typeface="Arial" panose="020B0604020202020204" pitchFamily="34" charset="0"/>
              </a:rPr>
              <a:t> з логотипом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LEGO </a:t>
            </a:r>
            <a:r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Foundation</a:t>
            </a:r>
            <a:endParaRPr lang="en-US" sz="14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1535553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2177196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2998128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3676185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4298245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5220836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4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200" b="1" smtClean="0">
                <a:latin typeface="Arial" panose="020B0604020202020204" pitchFamily="34" charset="0"/>
                <a:cs typeface="Arial" panose="020B0604020202020204" pitchFamily="34" charset="0"/>
              </a:rPr>
              <a:t>РОЗВИТОК ІНФРАСТРУКТУРИ ОСВІТНЬОГО ПРОЦЕСУ, НАУКОВОЇ ТА СОЦІОКУЛЬТУРНОЇ ДІЯЛЬНОСТІ</a:t>
            </a:r>
            <a:r>
              <a:rPr lang="ru-RU" sz="22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80244" y="6651352"/>
            <a:ext cx="7563908" cy="853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2400"/>
              </a:spcAft>
            </a:pPr>
            <a:r>
              <a:rPr lang="ru-RU" sz="24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МАТЕРІАЛЬНО-ТЕХНІЧНИЙ ТА                              ФІНАНСОВО-ЕКОНОМІЧНИЙ РОЗВИТОК</a:t>
            </a:r>
            <a:endParaRPr lang="en-US" sz="24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23974" y="1385888"/>
            <a:ext cx="813435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uk-UA" sz="1600" b="1" smtClean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uk-UA" sz="1600" b="1">
                <a:latin typeface="Arial" panose="020B0604020202020204" pitchFamily="34" charset="0"/>
                <a:cs typeface="Arial" panose="020B0604020202020204" pitchFamily="34" charset="0"/>
              </a:rPr>
              <a:t>рахунок бюджету розвитку оснащено учительський ХАБ «Вільний освітній простір», тренінговий центр інклюзивної освіти</a:t>
            </a:r>
            <a:r>
              <a:rPr lang="uk-UA" sz="1600" b="1" smtClean="0">
                <a:latin typeface="Arial" panose="020B0604020202020204" pitchFamily="34" charset="0"/>
                <a:cs typeface="Arial" panose="020B0604020202020204" pitchFamily="34" charset="0"/>
              </a:rPr>
              <a:t>,; </a:t>
            </a:r>
            <a:r>
              <a:rPr lang="uk-UA" sz="1600" b="1">
                <a:latin typeface="Arial" panose="020B0604020202020204" pitchFamily="34" charset="0"/>
                <a:cs typeface="Arial" panose="020B0604020202020204" pitchFamily="34" charset="0"/>
              </a:rPr>
              <a:t>безоплатно отримано від Одеської ОДА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uk-UA" sz="1600" b="1">
                <a:latin typeface="Arial" panose="020B0604020202020204" pitchFamily="34" charset="0"/>
                <a:cs typeface="Arial" panose="020B0604020202020204" pitchFamily="34" charset="0"/>
              </a:rPr>
              <a:t>пеціалізований автомобіль (мобільний інклюзивно-ресурсний центр)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AVTOSNAB STDR</a:t>
            </a:r>
            <a:r>
              <a:rPr lang="uk-UA" sz="1600" b="1">
                <a:latin typeface="Arial" panose="020B0604020202020204" pitchFamily="34" charset="0"/>
                <a:cs typeface="Arial" panose="020B0604020202020204" pitchFamily="34" charset="0"/>
              </a:rPr>
              <a:t>-01 на базі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RENAULT MASTER L</a:t>
            </a:r>
            <a:r>
              <a:rPr lang="uk-UA" sz="1600" b="1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uk-UA" sz="1600" b="1" smtClean="0">
                <a:latin typeface="Arial" panose="020B0604020202020204" pitchFamily="34" charset="0"/>
                <a:cs typeface="Arial" panose="020B0604020202020204" pitchFamily="34" charset="0"/>
              </a:rPr>
              <a:t>2;</a:t>
            </a:r>
            <a:endParaRPr lang="uk-UA" sz="16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власними 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можливостями та матеріалами за рахунок спеціального фонду відремонтовано Арт-простір, </a:t>
            </a:r>
            <a:r>
              <a:rPr lang="uk-UA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Сковородинську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 світлицю, проведено поточний ремонт навчальних корпусів та гуртожитку, частково замінено вікна та балконі блоки на металопластикові, у корпусі </a:t>
            </a:r>
            <a:r>
              <a:rPr lang="uk-UA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літ.В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 повністю замінено систему опалення, меблі та м’який інвентар для кімнат гуртожитку на сучасні; </a:t>
            </a:r>
            <a:endParaRPr lang="uk-UA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відремонтовано 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та </a:t>
            </a:r>
            <a:r>
              <a:rPr lang="uk-UA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оснащено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 тимчасове укриття; повністю забезпечено вогнегасниками, побудована система пожежної сигналізації, встановлені камери відеоспостереження; Академію забезпечено генераторами та системою </a:t>
            </a:r>
            <a:r>
              <a:rPr lang="uk-UA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бесеперебійного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 забезпечення інтернет зв’язком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Starlink Internet Satellite V</a:t>
            </a:r>
            <a:r>
              <a:rPr lang="uk-UA" sz="1600" b="1">
                <a:latin typeface="Arial" panose="020B0604020202020204" pitchFamily="34" charset="0"/>
                <a:cs typeface="Arial" panose="020B0604020202020204" pitchFamily="34" charset="0"/>
              </a:rPr>
              <a:t>2, який отримано від спонсорів</a:t>
            </a:r>
            <a:r>
              <a:rPr lang="uk-UA" sz="1600" b="1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1535553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2634398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790025" y="3998244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55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2"/>
            <a:ext cx="822718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SWOT</a:t>
            </a:r>
            <a:r>
              <a:rPr lang="uk-UA" sz="3200" b="1" smtClean="0">
                <a:latin typeface="Arial" panose="020B0604020202020204" pitchFamily="34" charset="0"/>
                <a:cs typeface="Arial" panose="020B0604020202020204" pitchFamily="34" charset="0"/>
              </a:rPr>
              <a:t>-аналіз</a:t>
            </a:r>
            <a:r>
              <a:rPr lang="ru-RU" sz="32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749964" y="761227"/>
            <a:ext cx="8824980" cy="5681161"/>
            <a:chOff x="892839" y="861240"/>
            <a:chExt cx="8824980" cy="5681161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892839" y="861240"/>
              <a:ext cx="8824980" cy="5681161"/>
              <a:chOff x="1303319" y="2453290"/>
              <a:chExt cx="4039421" cy="3437469"/>
            </a:xfrm>
          </p:grpSpPr>
          <p:grpSp>
            <p:nvGrpSpPr>
              <p:cNvPr id="6" name="组合 1"/>
              <p:cNvGrpSpPr/>
              <p:nvPr/>
            </p:nvGrpSpPr>
            <p:grpSpPr>
              <a:xfrm>
                <a:off x="1946869" y="2690109"/>
                <a:ext cx="1581909" cy="1538189"/>
                <a:chOff x="1797691" y="1738839"/>
                <a:chExt cx="1374970" cy="1336966"/>
              </a:xfrm>
            </p:grpSpPr>
            <p:grpSp>
              <p:nvGrpSpPr>
                <p:cNvPr id="7" name="组合 3"/>
                <p:cNvGrpSpPr/>
                <p:nvPr/>
              </p:nvGrpSpPr>
              <p:grpSpPr>
                <a:xfrm>
                  <a:off x="1835696" y="1738840"/>
                  <a:ext cx="1336965" cy="1336965"/>
                  <a:chOff x="966782" y="1738840"/>
                  <a:chExt cx="1336965" cy="1336965"/>
                </a:xfrm>
              </p:grpSpPr>
              <p:sp>
                <p:nvSpPr>
                  <p:cNvPr id="9" name="矩形 2"/>
                  <p:cNvSpPr/>
                  <p:nvPr/>
                </p:nvSpPr>
                <p:spPr>
                  <a:xfrm>
                    <a:off x="966782" y="1738840"/>
                    <a:ext cx="1336965" cy="1336965"/>
                  </a:xfrm>
                  <a:prstGeom prst="rect">
                    <a:avLst/>
                  </a:prstGeom>
                  <a:ln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2398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" name="矩形 33"/>
                  <p:cNvSpPr/>
                  <p:nvPr/>
                </p:nvSpPr>
                <p:spPr>
                  <a:xfrm>
                    <a:off x="1943708" y="2715766"/>
                    <a:ext cx="360039" cy="360039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sz="2398" dirty="0">
                        <a:solidFill>
                          <a:srgbClr val="28333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</a:t>
                    </a:r>
                    <a:endParaRPr lang="zh-CN" altLang="en-US" sz="2398" dirty="0">
                      <a:solidFill>
                        <a:srgbClr val="28333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" name="矩形 45"/>
                <p:cNvSpPr/>
                <p:nvPr/>
              </p:nvSpPr>
              <p:spPr>
                <a:xfrm>
                  <a:off x="1797691" y="1738839"/>
                  <a:ext cx="1374970" cy="122611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90488">
                    <a:spcAft>
                      <a:spcPts val="600"/>
                    </a:spcAft>
                  </a:pPr>
                  <a:r>
                    <a:rPr lang="en-US" sz="1200" b="1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Сильні</a:t>
                  </a:r>
                  <a:r>
                    <a:rPr lang="en-US" sz="12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200" b="1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сторони</a:t>
                  </a:r>
                  <a:endPara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80963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Якість</a:t>
                  </a:r>
                  <a:r>
                    <a:rPr lang="en-US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та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різноманітність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освітніх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послуг</a:t>
                  </a:r>
                  <a:endParaRPr lang="en-US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80963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Відкритість</a:t>
                  </a:r>
                  <a:r>
                    <a:rPr lang="en-US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до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змін</a:t>
                  </a:r>
                  <a:endParaRPr lang="en-US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80963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Висока</a:t>
                  </a:r>
                  <a:r>
                    <a:rPr lang="en-US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мобільність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,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реагування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на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виклики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</a:t>
                  </a:r>
                  <a:r>
                    <a:rPr lang="ru-RU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освіті</a:t>
                  </a:r>
                  <a:r>
                    <a:rPr lang="en-US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регіону</a:t>
                  </a:r>
                  <a:endParaRPr lang="en-US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80963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Довіра</a:t>
                  </a:r>
                  <a:r>
                    <a:rPr lang="en-US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освітянської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спільноти</a:t>
                  </a:r>
                  <a:endParaRPr lang="en-US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80963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Лідерство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організації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та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кожного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члена</a:t>
                  </a:r>
                  <a:r>
                    <a:rPr lang="ru-RU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колективу</a:t>
                  </a:r>
                  <a:endParaRPr lang="en-US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80963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Стійкість</a:t>
                  </a:r>
                  <a:r>
                    <a:rPr lang="en-US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колективу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                  </a:t>
                  </a:r>
                  <a:r>
                    <a:rPr lang="en-US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 </a:t>
                  </a:r>
                  <a:r>
                    <a:rPr lang="en-US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умовах</a:t>
                  </a:r>
                  <a:r>
                    <a:rPr lang="en-US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кризи</a:t>
                  </a:r>
                  <a:endParaRPr lang="en-US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组合 6"/>
              <p:cNvGrpSpPr/>
              <p:nvPr/>
            </p:nvGrpSpPr>
            <p:grpSpPr>
              <a:xfrm>
                <a:off x="3777317" y="2690109"/>
                <a:ext cx="1538202" cy="1620155"/>
                <a:chOff x="3388672" y="1738839"/>
                <a:chExt cx="1336979" cy="1408209"/>
              </a:xfrm>
            </p:grpSpPr>
            <p:grpSp>
              <p:nvGrpSpPr>
                <p:cNvPr id="12" name="组合 34"/>
                <p:cNvGrpSpPr/>
                <p:nvPr/>
              </p:nvGrpSpPr>
              <p:grpSpPr>
                <a:xfrm>
                  <a:off x="3388686" y="1738840"/>
                  <a:ext cx="1336965" cy="1336965"/>
                  <a:chOff x="966782" y="1738840"/>
                  <a:chExt cx="1336965" cy="1336965"/>
                </a:xfrm>
              </p:grpSpPr>
              <p:sp>
                <p:nvSpPr>
                  <p:cNvPr id="14" name="矩形 35"/>
                  <p:cNvSpPr/>
                  <p:nvPr/>
                </p:nvSpPr>
                <p:spPr>
                  <a:xfrm>
                    <a:off x="966782" y="1738840"/>
                    <a:ext cx="1336965" cy="1336965"/>
                  </a:xfrm>
                  <a:prstGeom prst="rect">
                    <a:avLst/>
                  </a:prstGeom>
                  <a:ln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2398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" name="矩形 36"/>
                  <p:cNvSpPr/>
                  <p:nvPr/>
                </p:nvSpPr>
                <p:spPr>
                  <a:xfrm>
                    <a:off x="966782" y="2715766"/>
                    <a:ext cx="360039" cy="360039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sz="2398" dirty="0">
                        <a:solidFill>
                          <a:srgbClr val="28333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W</a:t>
                    </a:r>
                    <a:endParaRPr lang="zh-CN" altLang="en-US" sz="2398" dirty="0">
                      <a:solidFill>
                        <a:srgbClr val="28333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3" name="矩形 46"/>
                <p:cNvSpPr/>
                <p:nvPr/>
              </p:nvSpPr>
              <p:spPr>
                <a:xfrm>
                  <a:off x="3388672" y="1738839"/>
                  <a:ext cx="1336979" cy="14082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:r>
                    <a:rPr lang="en-US" sz="1200" b="1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Слабкі</a:t>
                  </a:r>
                  <a:r>
                    <a:rPr lang="en-US" sz="12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200" b="1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сторони</a:t>
                  </a:r>
                  <a:endPara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1714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Недостатній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рівень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культури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професійної</a:t>
                  </a:r>
                  <a:r>
                    <a:rPr lang="ru-RU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комунікації</a:t>
                  </a:r>
                  <a:endParaRPr lang="en-US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1714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Відсутність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цілісної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реалізації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бренд-стратегії</a:t>
                  </a:r>
                  <a:endParaRPr lang="en-US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1714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Недосконале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володіння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співробітниками</a:t>
                  </a:r>
                  <a:r>
                    <a:rPr lang="ru-RU" sz="115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цифровими освітніми технологіями</a:t>
                  </a:r>
                </a:p>
                <a:p>
                  <a:pPr marL="185738" indent="-185738">
                    <a:spcAft>
                      <a:spcPts val="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Кадровий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дефіцит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за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окремими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ru-RU" sz="115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900113">
                    <a:spcAft>
                      <a:spcPts val="600"/>
                    </a:spcAft>
                  </a:pPr>
                  <a:r>
                    <a:rPr lang="en-US" sz="115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напрямами</a:t>
                  </a:r>
                  <a:r>
                    <a:rPr lang="ru-RU" sz="115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діяльності</a:t>
                  </a:r>
                </a:p>
                <a:p>
                  <a:pPr marL="1071563" indent="-1714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  <a:tabLst>
                      <a:tab pos="1071563" algn="l"/>
                    </a:tabLst>
                  </a:pP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Обмеження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альтернативних</a:t>
                  </a:r>
                  <a:r>
                    <a:rPr lang="en-US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джерел</a:t>
                  </a:r>
                  <a:r>
                    <a:rPr lang="ru-RU" sz="115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5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фінансування</a:t>
                  </a:r>
                </a:p>
                <a:p>
                  <a:pPr marL="171450" indent="-1714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endParaRPr lang="en-US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" name="组合 7"/>
              <p:cNvGrpSpPr/>
              <p:nvPr/>
            </p:nvGrpSpPr>
            <p:grpSpPr>
              <a:xfrm>
                <a:off x="1990593" y="4352570"/>
                <a:ext cx="1538198" cy="1538189"/>
                <a:chOff x="1835687" y="3183818"/>
                <a:chExt cx="1336974" cy="1336965"/>
              </a:xfrm>
            </p:grpSpPr>
            <p:grpSp>
              <p:nvGrpSpPr>
                <p:cNvPr id="17" name="组合 37"/>
                <p:cNvGrpSpPr/>
                <p:nvPr/>
              </p:nvGrpSpPr>
              <p:grpSpPr>
                <a:xfrm>
                  <a:off x="1835696" y="3183818"/>
                  <a:ext cx="1336965" cy="1336965"/>
                  <a:chOff x="966782" y="1738840"/>
                  <a:chExt cx="1336965" cy="1336965"/>
                </a:xfrm>
              </p:grpSpPr>
              <p:sp>
                <p:nvSpPr>
                  <p:cNvPr id="19" name="矩形 38"/>
                  <p:cNvSpPr/>
                  <p:nvPr/>
                </p:nvSpPr>
                <p:spPr>
                  <a:xfrm>
                    <a:off x="966782" y="1738840"/>
                    <a:ext cx="1336965" cy="1336965"/>
                  </a:xfrm>
                  <a:prstGeom prst="rect">
                    <a:avLst/>
                  </a:prstGeom>
                  <a:ln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2398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" name="矩形 39"/>
                  <p:cNvSpPr/>
                  <p:nvPr/>
                </p:nvSpPr>
                <p:spPr>
                  <a:xfrm>
                    <a:off x="1943708" y="1738840"/>
                    <a:ext cx="360039" cy="360039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sz="2398" dirty="0">
                        <a:solidFill>
                          <a:srgbClr val="28333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</a:t>
                    </a:r>
                    <a:endParaRPr lang="zh-CN" altLang="en-US" sz="2398" dirty="0">
                      <a:solidFill>
                        <a:srgbClr val="28333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8" name="矩形 47"/>
                <p:cNvSpPr/>
                <p:nvPr/>
              </p:nvSpPr>
              <p:spPr>
                <a:xfrm>
                  <a:off x="1835687" y="3206503"/>
                  <a:ext cx="1292695" cy="99545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:r>
                    <a:rPr lang="ru-RU" altLang="zh-CN" sz="1200" b="1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Можливості</a:t>
                  </a:r>
                  <a:endParaRPr lang="ru-RU" altLang="zh-CN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171450">
                    <a:spcAft>
                      <a:spcPts val="0"/>
                    </a:spcAft>
                    <a:buFont typeface="Arial" panose="020B0604020202020204" pitchFamily="34" charset="0"/>
                    <a:buChar char="•"/>
                  </a:pP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Експертність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у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питаннях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ru-RU" altLang="zh-CN" sz="115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85738">
                    <a:spcAft>
                      <a:spcPts val="600"/>
                    </a:spcAft>
                  </a:pP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розвитку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освіти</a:t>
                  </a:r>
                  <a:endParaRPr lang="ru-RU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1714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Вплив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на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якість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освіти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регіону</a:t>
                  </a:r>
                  <a:endParaRPr lang="ru-RU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1714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Місце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системі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регіональної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освіти</a:t>
                  </a:r>
                  <a:endParaRPr lang="ru-RU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1714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Розвиток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нових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партнерств</a:t>
                  </a:r>
                </a:p>
                <a:p>
                  <a:pPr marL="171450" indent="-1714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Участь 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у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розбудові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державної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,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регіональної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, </a:t>
                  </a: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локальної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освітньої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політики</a:t>
                  </a:r>
                  <a:endParaRPr lang="en-US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1" name="组合 8"/>
              <p:cNvGrpSpPr/>
              <p:nvPr/>
            </p:nvGrpSpPr>
            <p:grpSpPr>
              <a:xfrm>
                <a:off x="3777318" y="4352567"/>
                <a:ext cx="1565422" cy="1538188"/>
                <a:chOff x="3388674" y="3183818"/>
                <a:chExt cx="1360636" cy="1336965"/>
              </a:xfrm>
            </p:grpSpPr>
            <p:grpSp>
              <p:nvGrpSpPr>
                <p:cNvPr id="22" name="组合 40"/>
                <p:cNvGrpSpPr/>
                <p:nvPr/>
              </p:nvGrpSpPr>
              <p:grpSpPr>
                <a:xfrm>
                  <a:off x="3388686" y="3183818"/>
                  <a:ext cx="1336965" cy="1336965"/>
                  <a:chOff x="966782" y="1738840"/>
                  <a:chExt cx="1336965" cy="1336965"/>
                </a:xfrm>
              </p:grpSpPr>
              <p:sp>
                <p:nvSpPr>
                  <p:cNvPr id="24" name="矩形 41"/>
                  <p:cNvSpPr/>
                  <p:nvPr/>
                </p:nvSpPr>
                <p:spPr>
                  <a:xfrm>
                    <a:off x="966782" y="1738840"/>
                    <a:ext cx="1336965" cy="1336965"/>
                  </a:xfrm>
                  <a:prstGeom prst="rect">
                    <a:avLst/>
                  </a:prstGeom>
                  <a:ln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2398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" name="矩形 42"/>
                  <p:cNvSpPr/>
                  <p:nvPr/>
                </p:nvSpPr>
                <p:spPr>
                  <a:xfrm>
                    <a:off x="966782" y="1738840"/>
                    <a:ext cx="360039" cy="360039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sz="2398" dirty="0">
                        <a:solidFill>
                          <a:srgbClr val="28333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</a:t>
                    </a:r>
                    <a:endParaRPr lang="zh-CN" altLang="en-US" sz="2398" dirty="0">
                      <a:solidFill>
                        <a:srgbClr val="28333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3" name="矩形 48"/>
                <p:cNvSpPr/>
                <p:nvPr/>
              </p:nvSpPr>
              <p:spPr>
                <a:xfrm>
                  <a:off x="3388674" y="3195848"/>
                  <a:ext cx="1360636" cy="127467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900113">
                    <a:spcAft>
                      <a:spcPts val="600"/>
                    </a:spcAft>
                  </a:pPr>
                  <a:r>
                    <a:rPr lang="ru-RU" altLang="zh-CN" sz="1200" b="1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Загрози</a:t>
                  </a:r>
                  <a:endParaRPr lang="ru-RU" altLang="zh-CN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076325" indent="-1714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Нівелювання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статусу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Академії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як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інституції</a:t>
                  </a:r>
                  <a:endParaRPr lang="ru-RU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171450">
                    <a:spcAft>
                      <a:spcPts val="0"/>
                    </a:spcAft>
                    <a:buFont typeface="Arial" panose="020B0604020202020204" pitchFamily="34" charset="0"/>
                    <a:buChar char="•"/>
                  </a:pP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Надмірна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залежність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від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основного </a:t>
                  </a: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джерела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ru-RU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>
                    <a:spcAft>
                      <a:spcPts val="600"/>
                    </a:spcAft>
                  </a:pP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фінансування</a:t>
                  </a:r>
                  <a:endParaRPr lang="ru-RU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171450">
                    <a:spcAft>
                      <a:spcPts val="0"/>
                    </a:spcAft>
                    <a:buFont typeface="Arial" panose="020B0604020202020204" pitchFamily="34" charset="0"/>
                    <a:buChar char="•"/>
                  </a:pP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Протиріччя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між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якістю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послуг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та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запитами</a:t>
                  </a:r>
                  <a:endParaRPr lang="ru-RU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9388">
                    <a:spcAft>
                      <a:spcPts val="600"/>
                    </a:spcAft>
                  </a:pP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споживача</a:t>
                  </a:r>
                  <a:endParaRPr lang="ru-RU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171450">
                    <a:spcAft>
                      <a:spcPts val="0"/>
                    </a:spcAft>
                    <a:buFont typeface="Arial" panose="020B0604020202020204" pitchFamily="34" charset="0"/>
                    <a:buChar char="•"/>
                  </a:pP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Нерівні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умови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конкуренції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з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недержавними</a:t>
                  </a:r>
                  <a:endParaRPr lang="ru-RU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9388">
                    <a:spcAft>
                      <a:spcPts val="600"/>
                    </a:spcAft>
                  </a:pP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установами</a:t>
                  </a:r>
                  <a:endParaRPr lang="ru-RU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1450" indent="-171450">
                    <a:spcAft>
                      <a:spcPts val="0"/>
                    </a:spcAft>
                    <a:buFont typeface="Arial" panose="020B0604020202020204" pitchFamily="34" charset="0"/>
                    <a:buChar char="•"/>
                  </a:pPr>
                  <a:r>
                    <a:rPr lang="ru-RU" altLang="zh-CN" sz="1150" dirty="0" err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Виснаження</a:t>
                  </a:r>
                  <a:r>
                    <a:rPr lang="ru-RU" altLang="zh-CN" sz="115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матеріальних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і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нематеріальних</a:t>
                  </a:r>
                  <a:endParaRPr lang="ru-RU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79388">
                    <a:spcAft>
                      <a:spcPts val="600"/>
                    </a:spcAft>
                  </a:pP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ресурсів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в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умовах</a:t>
                  </a:r>
                  <a:r>
                    <a:rPr lang="ru-RU" altLang="zh-CN" sz="11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ru-RU" altLang="zh-CN" sz="1150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війни</a:t>
                  </a:r>
                  <a:endParaRPr lang="en-US" altLang="zh-CN" sz="1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6" name="矩形 49"/>
              <p:cNvSpPr/>
              <p:nvPr/>
            </p:nvSpPr>
            <p:spPr>
              <a:xfrm>
                <a:off x="2398561" y="2453290"/>
                <a:ext cx="722249" cy="1909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altLang="zh-CN" sz="1370" b="1" dirty="0" err="1" smtClean="0">
                    <a:solidFill>
                      <a:srgbClr val="28333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позитивний</a:t>
                </a:r>
                <a:endParaRPr lang="en-US" altLang="zh-CN" sz="1370" b="1" dirty="0">
                  <a:solidFill>
                    <a:srgbClr val="28333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矩形 50"/>
              <p:cNvSpPr/>
              <p:nvPr/>
            </p:nvSpPr>
            <p:spPr>
              <a:xfrm>
                <a:off x="4194170" y="2453290"/>
                <a:ext cx="704511" cy="1909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altLang="zh-CN" sz="1370" b="1" dirty="0" err="1" smtClean="0">
                    <a:solidFill>
                      <a:srgbClr val="28333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негативний</a:t>
                </a:r>
                <a:endParaRPr lang="en-US" altLang="zh-CN" sz="1370" b="1" dirty="0">
                  <a:solidFill>
                    <a:srgbClr val="28333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矩形 51"/>
              <p:cNvSpPr/>
              <p:nvPr/>
            </p:nvSpPr>
            <p:spPr>
              <a:xfrm>
                <a:off x="1303319" y="3242731"/>
                <a:ext cx="621688" cy="310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altLang="zh-CN" sz="1370" b="1" dirty="0" err="1">
                    <a:solidFill>
                      <a:srgbClr val="28333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внутрішнє</a:t>
                </a:r>
                <a:r>
                  <a:rPr lang="ru-RU" altLang="zh-CN" sz="1370" b="1" dirty="0">
                    <a:solidFill>
                      <a:srgbClr val="28333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ru-RU" altLang="zh-CN" sz="1370" b="1" dirty="0" err="1">
                    <a:solidFill>
                      <a:srgbClr val="28333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середовище</a:t>
                </a:r>
                <a:endParaRPr lang="en-US" altLang="zh-CN" sz="1370" b="1" dirty="0">
                  <a:solidFill>
                    <a:srgbClr val="28333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2" name="矩形 51"/>
            <p:cNvSpPr/>
            <p:nvPr/>
          </p:nvSpPr>
          <p:spPr>
            <a:xfrm>
              <a:off x="892839" y="5066046"/>
              <a:ext cx="1358211" cy="5139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altLang="zh-CN" sz="1370" b="1" dirty="0" err="1" smtClean="0">
                  <a:solidFill>
                    <a:srgbClr val="28333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зовнішнє</a:t>
              </a:r>
              <a:r>
                <a:rPr lang="ru-RU" altLang="zh-CN" sz="1370" b="1" dirty="0" smtClean="0">
                  <a:solidFill>
                    <a:srgbClr val="28333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altLang="zh-CN" sz="1370" b="1" dirty="0" err="1">
                  <a:solidFill>
                    <a:srgbClr val="28333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середовище</a:t>
              </a:r>
              <a:endParaRPr lang="en-US" altLang="zh-CN" sz="1370" b="1" dirty="0">
                <a:solidFill>
                  <a:srgbClr val="28333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96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5"/>
          <p:cNvSpPr>
            <a:spLocks/>
          </p:cNvSpPr>
          <p:nvPr/>
        </p:nvSpPr>
        <p:spPr bwMode="auto">
          <a:xfrm>
            <a:off x="4379913" y="2534700"/>
            <a:ext cx="1414463" cy="1225550"/>
          </a:xfrm>
          <a:custGeom>
            <a:avLst/>
            <a:gdLst>
              <a:gd name="T0" fmla="*/ 314 w 375"/>
              <a:gd name="T1" fmla="*/ 326 h 326"/>
              <a:gd name="T2" fmla="*/ 375 w 375"/>
              <a:gd name="T3" fmla="*/ 187 h 326"/>
              <a:gd name="T4" fmla="*/ 188 w 375"/>
              <a:gd name="T5" fmla="*/ 0 h 326"/>
              <a:gd name="T6" fmla="*/ 0 w 375"/>
              <a:gd name="T7" fmla="*/ 187 h 326"/>
              <a:gd name="T8" fmla="*/ 61 w 375"/>
              <a:gd name="T9" fmla="*/ 326 h 326"/>
              <a:gd name="T10" fmla="*/ 188 w 375"/>
              <a:gd name="T11" fmla="*/ 278 h 326"/>
              <a:gd name="T12" fmla="*/ 314 w 375"/>
              <a:gd name="T13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6">
                <a:moveTo>
                  <a:pt x="314" y="326"/>
                </a:moveTo>
                <a:cubicBezTo>
                  <a:pt x="352" y="292"/>
                  <a:pt x="375" y="243"/>
                  <a:pt x="375" y="187"/>
                </a:cubicBezTo>
                <a:cubicBezTo>
                  <a:pt x="375" y="84"/>
                  <a:pt x="291" y="0"/>
                  <a:pt x="188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243"/>
                  <a:pt x="24" y="292"/>
                  <a:pt x="61" y="326"/>
                </a:cubicBezTo>
                <a:cubicBezTo>
                  <a:pt x="95" y="296"/>
                  <a:pt x="139" y="278"/>
                  <a:pt x="188" y="278"/>
                </a:cubicBezTo>
                <a:cubicBezTo>
                  <a:pt x="236" y="278"/>
                  <a:pt x="281" y="296"/>
                  <a:pt x="314" y="326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innerShdw blurRad="114300">
              <a:prstClr val="black"/>
            </a:inn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4610099" y="3579279"/>
            <a:ext cx="954088" cy="365125"/>
          </a:xfrm>
          <a:custGeom>
            <a:avLst/>
            <a:gdLst>
              <a:gd name="T0" fmla="*/ 253 w 253"/>
              <a:gd name="T1" fmla="*/ 48 h 97"/>
              <a:gd name="T2" fmla="*/ 127 w 253"/>
              <a:gd name="T3" fmla="*/ 0 h 97"/>
              <a:gd name="T4" fmla="*/ 0 w 253"/>
              <a:gd name="T5" fmla="*/ 48 h 97"/>
              <a:gd name="T6" fmla="*/ 127 w 253"/>
              <a:gd name="T7" fmla="*/ 97 h 97"/>
              <a:gd name="T8" fmla="*/ 253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253" y="48"/>
                </a:move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4379910" y="3731303"/>
            <a:ext cx="1414463" cy="1228725"/>
          </a:xfrm>
          <a:custGeom>
            <a:avLst/>
            <a:gdLst>
              <a:gd name="T0" fmla="*/ 61 w 375"/>
              <a:gd name="T1" fmla="*/ 0 h 327"/>
              <a:gd name="T2" fmla="*/ 0 w 375"/>
              <a:gd name="T3" fmla="*/ 139 h 327"/>
              <a:gd name="T4" fmla="*/ 188 w 375"/>
              <a:gd name="T5" fmla="*/ 327 h 327"/>
              <a:gd name="T6" fmla="*/ 375 w 375"/>
              <a:gd name="T7" fmla="*/ 139 h 327"/>
              <a:gd name="T8" fmla="*/ 314 w 375"/>
              <a:gd name="T9" fmla="*/ 0 h 327"/>
              <a:gd name="T10" fmla="*/ 188 w 375"/>
              <a:gd name="T11" fmla="*/ 49 h 327"/>
              <a:gd name="T12" fmla="*/ 61 w 375"/>
              <a:gd name="T13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7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243"/>
                  <a:pt x="84" y="327"/>
                  <a:pt x="188" y="327"/>
                </a:cubicBezTo>
                <a:cubicBezTo>
                  <a:pt x="291" y="327"/>
                  <a:pt x="375" y="243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innerShdw blurRad="114300">
              <a:prstClr val="black"/>
            </a:inn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9" name="组合 20"/>
          <p:cNvGrpSpPr/>
          <p:nvPr/>
        </p:nvGrpSpPr>
        <p:grpSpPr>
          <a:xfrm>
            <a:off x="4864363" y="2899666"/>
            <a:ext cx="445559" cy="428489"/>
            <a:chOff x="9791183" y="5224434"/>
            <a:chExt cx="645684" cy="620945"/>
          </a:xfrm>
          <a:solidFill>
            <a:srgbClr val="18478F"/>
          </a:solidFill>
        </p:grpSpPr>
        <p:sp>
          <p:nvSpPr>
            <p:cNvPr id="30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6" name="组合 30"/>
          <p:cNvGrpSpPr/>
          <p:nvPr/>
        </p:nvGrpSpPr>
        <p:grpSpPr>
          <a:xfrm>
            <a:off x="4927631" y="4106602"/>
            <a:ext cx="364772" cy="361011"/>
            <a:chOff x="6967126" y="4092464"/>
            <a:chExt cx="453105" cy="448433"/>
          </a:xfrm>
          <a:solidFill>
            <a:srgbClr val="18478F"/>
          </a:solidFill>
        </p:grpSpPr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96600" y="2862208"/>
            <a:ext cx="33863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187593"/>
            <a:r>
              <a:rPr lang="uk-UA" sz="1600" b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підготовка </a:t>
            </a:r>
            <a:r>
              <a:rPr lang="uk-UA" sz="16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та професійний розвиток педагогічних та науково-педагогічних </a:t>
            </a:r>
            <a:r>
              <a:rPr lang="uk-UA" sz="1600" b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кадрів</a:t>
            </a:r>
            <a:r>
              <a:rPr lang="ru-RU" altLang="zh-CN" sz="1600" b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 </a:t>
            </a:r>
            <a:endParaRPr lang="ru-RU" altLang="zh-CN" sz="16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91300" y="3725285"/>
            <a:ext cx="37957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генерація </a:t>
            </a:r>
            <a:r>
              <a:rPr lang="uk-UA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і поширення сучасних знань в сфері педагогіки і освіти у регіональному, національному та європейському просторі</a:t>
            </a:r>
            <a:endParaRPr lang="en-US" sz="16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椭圆 1"/>
          <p:cNvSpPr/>
          <p:nvPr/>
        </p:nvSpPr>
        <p:spPr>
          <a:xfrm>
            <a:off x="3952005" y="3192825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椭圆 42"/>
          <p:cNvSpPr/>
          <p:nvPr/>
        </p:nvSpPr>
        <p:spPr>
          <a:xfrm>
            <a:off x="6063390" y="4146083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196217" y="5267346"/>
            <a:ext cx="4032000" cy="1080000"/>
          </a:xfrm>
          <a:prstGeom prst="round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anchor="ctr" anchorCtr="0">
            <a:spAutoFit/>
          </a:bodyPr>
          <a:lstStyle/>
          <a:p>
            <a:r>
              <a:rPr lang="uk-UA" sz="2000" b="1" spc="50" dirty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ЗАБЕЗПЕЧЕННЯ РОЗВИТКУ НЕПЕРЕРВНОЇ ОСВІТИ</a:t>
            </a:r>
            <a:endParaRPr lang="en-US" sz="2000" b="1" spc="50" dirty="0">
              <a:ln w="0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33575"/>
            <a:ext cx="80747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НОВЕ СТРАТЕГІЧНЕ </a:t>
            </a:r>
            <a:r>
              <a:rPr lang="uk-UA" sz="2800" b="1" dirty="0">
                <a:latin typeface="Arial" panose="020B0604020202020204" pitchFamily="34" charset="0"/>
                <a:cs typeface="Arial" panose="020B0604020202020204" pitchFamily="34" charset="0"/>
              </a:rPr>
              <a:t>БАЧЕННЯ (ВІЗІЯ) АКАДЕМІЇ</a:t>
            </a:r>
            <a:endParaRPr lang="ru-RU" alt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с двумя скругленными противолежащими углами 34"/>
          <p:cNvSpPr/>
          <p:nvPr/>
        </p:nvSpPr>
        <p:spPr>
          <a:xfrm>
            <a:off x="6350266" y="1004624"/>
            <a:ext cx="3750997" cy="1583412"/>
          </a:xfrm>
          <a:prstGeom prst="round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uk-UA" sz="1600" b="1" spc="50" dirty="0" smtClean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УСТАНОВА, ЩО СПРИЯЄ:</a:t>
            </a:r>
            <a:endParaRPr lang="en-US" sz="1600" b="1" spc="50" smtClean="0">
              <a:ln w="0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indent="-342900">
              <a:buFont typeface="Wingdings" panose="05000000000000000000" pitchFamily="2" charset="2"/>
              <a:buChar char="Ø"/>
            </a:pPr>
            <a:r>
              <a:rPr lang="uk-UA" sz="1600" b="1" spc="50" smtClean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сталому </a:t>
            </a:r>
            <a:r>
              <a:rPr lang="uk-UA" sz="1600" b="1" spc="50" dirty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розвитку </a:t>
            </a:r>
            <a:r>
              <a:rPr lang="uk-UA" sz="1600" b="1" spc="5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людського </a:t>
            </a:r>
            <a:r>
              <a:rPr lang="uk-UA" sz="1600" b="1" spc="50" smtClean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капіталу </a:t>
            </a:r>
            <a:r>
              <a:rPr lang="uk-UA" sz="1600" b="1" spc="50" dirty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 воєнний та післявоєнний період</a:t>
            </a:r>
            <a:endParaRPr lang="en-US" sz="1600" b="1" spc="50" dirty="0">
              <a:ln w="0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16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5"/>
            <a:ext cx="822718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ОСНОВНІ ВЕКТОРИ РЕАЛІЗАЦІЇ СТРАТЕГІЇ </a:t>
            </a:r>
            <a:endParaRPr lang="ru-RU" altLang="ru-RU" sz="2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7604" r="23360" b="28802"/>
          <a:stretch/>
        </p:blipFill>
        <p:spPr>
          <a:xfrm>
            <a:off x="446871" y="1356538"/>
            <a:ext cx="487154" cy="392254"/>
          </a:xfrm>
          <a:prstGeom prst="rect">
            <a:avLst/>
          </a:prstGeom>
          <a:ln/>
        </p:spPr>
      </p:pic>
      <p:sp>
        <p:nvSpPr>
          <p:cNvPr id="2" name="Прямоугольник 1"/>
          <p:cNvSpPr/>
          <p:nvPr/>
        </p:nvSpPr>
        <p:spPr>
          <a:xfrm>
            <a:off x="1181823" y="1288818"/>
            <a:ext cx="6470654" cy="3788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2400"/>
              </a:spcAft>
            </a:pPr>
            <a:r>
              <a:rPr lang="ru-RU" sz="22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діяльність</a:t>
            </a:r>
            <a:r>
              <a:rPr lang="ru-RU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у </a:t>
            </a:r>
            <a:r>
              <a:rPr lang="ru-RU" sz="22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сфері</a:t>
            </a:r>
            <a:r>
              <a:rPr lang="ru-RU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sz="22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неперервної</a:t>
            </a:r>
            <a:r>
              <a:rPr lang="ru-RU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sz="2200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освіти</a:t>
            </a:r>
            <a:endParaRPr lang="en-US" sz="22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2400"/>
              </a:spcAft>
            </a:pPr>
            <a:r>
              <a:rPr lang="ru-RU" sz="22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наукова</a:t>
            </a:r>
            <a:r>
              <a:rPr lang="ru-RU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та </a:t>
            </a:r>
            <a:r>
              <a:rPr lang="ru-RU" sz="22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науково</a:t>
            </a:r>
            <a:r>
              <a:rPr lang="ru-RU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-методична </a:t>
            </a:r>
            <a:r>
              <a:rPr lang="ru-RU" sz="2200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діяльність</a:t>
            </a:r>
            <a:endParaRPr lang="en-US" sz="22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2400"/>
              </a:spcAft>
            </a:pPr>
            <a:r>
              <a:rPr lang="ru-RU" sz="22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соціальне</a:t>
            </a:r>
            <a:r>
              <a:rPr lang="ru-RU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та </a:t>
            </a:r>
            <a:r>
              <a:rPr lang="ru-RU" sz="22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міжнародне</a:t>
            </a:r>
            <a:r>
              <a:rPr lang="ru-RU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sz="22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партнерство</a:t>
            </a:r>
            <a:endParaRPr lang="en-US" sz="22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2400"/>
              </a:spcAft>
            </a:pPr>
            <a:r>
              <a:rPr lang="ru-RU" sz="22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розвиток</a:t>
            </a:r>
            <a:r>
              <a:rPr lang="ru-RU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кадрового </a:t>
            </a:r>
            <a:r>
              <a:rPr lang="ru-RU" sz="2200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потенціалу</a:t>
            </a:r>
            <a:endParaRPr lang="en-US" sz="22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200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матеріально-технічний</a:t>
            </a:r>
            <a:r>
              <a:rPr lang="ru-RU" sz="22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                                       </a:t>
            </a:r>
            <a:r>
              <a:rPr lang="ru-RU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та </a:t>
            </a:r>
            <a:r>
              <a:rPr lang="ru-RU" sz="22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фінансово-економічний</a:t>
            </a:r>
            <a:r>
              <a:rPr lang="ru-RU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sz="22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</a:t>
            </a:r>
            <a:r>
              <a:rPr lang="ru-RU" sz="2200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розвиток</a:t>
            </a:r>
            <a:endParaRPr lang="en-US" sz="22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480621" y="3459202"/>
            <a:ext cx="6929283" cy="2576841"/>
            <a:chOff x="2893991" y="3112650"/>
            <a:chExt cx="7545409" cy="2897796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2893991" y="4796983"/>
              <a:ext cx="2245138" cy="1213463"/>
              <a:chOff x="3984699" y="3651746"/>
              <a:chExt cx="2912458" cy="1553587"/>
            </a:xfrm>
          </p:grpSpPr>
          <p:sp>
            <p:nvSpPr>
              <p:cNvPr id="59" name="原创设计师QQ598969553          _4"/>
              <p:cNvSpPr/>
              <p:nvPr/>
            </p:nvSpPr>
            <p:spPr>
              <a:xfrm>
                <a:off x="5004953" y="3651746"/>
                <a:ext cx="1553972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60" name="原创设计师QQ598969553          _5"/>
              <p:cNvSpPr/>
              <p:nvPr/>
            </p:nvSpPr>
            <p:spPr>
              <a:xfrm rot="5400000">
                <a:off x="5538061" y="4184471"/>
                <a:ext cx="1553587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61" name="原创设计师QQ598969553          _6"/>
              <p:cNvSpPr/>
              <p:nvPr/>
            </p:nvSpPr>
            <p:spPr>
              <a:xfrm rot="8183085">
                <a:off x="3984699" y="4487127"/>
                <a:ext cx="2912458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62" name="原创设计师QQ598969553          _7"/>
              <p:cNvSpPr/>
              <p:nvPr/>
            </p:nvSpPr>
            <p:spPr>
              <a:xfrm>
                <a:off x="6118831" y="3704559"/>
                <a:ext cx="392048" cy="39204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81" name="Группа 80"/>
            <p:cNvGrpSpPr/>
            <p:nvPr/>
          </p:nvGrpSpPr>
          <p:grpSpPr>
            <a:xfrm>
              <a:off x="4237906" y="4357473"/>
              <a:ext cx="2245138" cy="1213463"/>
              <a:chOff x="3984699" y="3651746"/>
              <a:chExt cx="2912458" cy="1553587"/>
            </a:xfrm>
          </p:grpSpPr>
          <p:sp>
            <p:nvSpPr>
              <p:cNvPr id="82" name="原创设计师QQ598969553          _4"/>
              <p:cNvSpPr/>
              <p:nvPr/>
            </p:nvSpPr>
            <p:spPr>
              <a:xfrm>
                <a:off x="5004953" y="3651746"/>
                <a:ext cx="1553972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83" name="原创设计师QQ598969553          _5"/>
              <p:cNvSpPr/>
              <p:nvPr/>
            </p:nvSpPr>
            <p:spPr>
              <a:xfrm rot="5400000">
                <a:off x="5538061" y="4184471"/>
                <a:ext cx="1553587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84" name="原创设计师QQ598969553          _6"/>
              <p:cNvSpPr/>
              <p:nvPr/>
            </p:nvSpPr>
            <p:spPr>
              <a:xfrm rot="8183085">
                <a:off x="3984699" y="4487127"/>
                <a:ext cx="2912458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85" name="原创设计师QQ598969553          _7"/>
              <p:cNvSpPr/>
              <p:nvPr/>
            </p:nvSpPr>
            <p:spPr>
              <a:xfrm>
                <a:off x="6118831" y="3704559"/>
                <a:ext cx="392048" cy="39204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87" name="Группа 86"/>
            <p:cNvGrpSpPr/>
            <p:nvPr/>
          </p:nvGrpSpPr>
          <p:grpSpPr>
            <a:xfrm>
              <a:off x="5568938" y="3941376"/>
              <a:ext cx="2245138" cy="1213463"/>
              <a:chOff x="3984699" y="3651746"/>
              <a:chExt cx="2912458" cy="1553587"/>
            </a:xfrm>
          </p:grpSpPr>
          <p:sp>
            <p:nvSpPr>
              <p:cNvPr id="88" name="原创设计师QQ598969553          _4"/>
              <p:cNvSpPr/>
              <p:nvPr/>
            </p:nvSpPr>
            <p:spPr>
              <a:xfrm>
                <a:off x="5004953" y="3651746"/>
                <a:ext cx="1553972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89" name="原创设计师QQ598969553          _5"/>
              <p:cNvSpPr/>
              <p:nvPr/>
            </p:nvSpPr>
            <p:spPr>
              <a:xfrm rot="5400000">
                <a:off x="5538061" y="4184471"/>
                <a:ext cx="1553587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90" name="原创设计师QQ598969553          _6"/>
              <p:cNvSpPr/>
              <p:nvPr/>
            </p:nvSpPr>
            <p:spPr>
              <a:xfrm rot="8183085">
                <a:off x="3984699" y="4487127"/>
                <a:ext cx="2912458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91" name="原创设计师QQ598969553          _7"/>
              <p:cNvSpPr/>
              <p:nvPr/>
            </p:nvSpPr>
            <p:spPr>
              <a:xfrm>
                <a:off x="6118831" y="3704559"/>
                <a:ext cx="392048" cy="39204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93" name="Группа 92"/>
            <p:cNvGrpSpPr/>
            <p:nvPr/>
          </p:nvGrpSpPr>
          <p:grpSpPr>
            <a:xfrm>
              <a:off x="6864305" y="3533296"/>
              <a:ext cx="2245138" cy="1213463"/>
              <a:chOff x="3984699" y="3651746"/>
              <a:chExt cx="2912458" cy="1553587"/>
            </a:xfrm>
          </p:grpSpPr>
          <p:sp>
            <p:nvSpPr>
              <p:cNvPr id="94" name="原创设计师QQ598969553          _4"/>
              <p:cNvSpPr/>
              <p:nvPr/>
            </p:nvSpPr>
            <p:spPr>
              <a:xfrm>
                <a:off x="5004953" y="3651746"/>
                <a:ext cx="1553972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95" name="原创设计师QQ598969553          _5"/>
              <p:cNvSpPr/>
              <p:nvPr/>
            </p:nvSpPr>
            <p:spPr>
              <a:xfrm rot="5400000">
                <a:off x="5538061" y="4184471"/>
                <a:ext cx="1553587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96" name="原创设计师QQ598969553          _6"/>
              <p:cNvSpPr/>
              <p:nvPr/>
            </p:nvSpPr>
            <p:spPr>
              <a:xfrm rot="8183085">
                <a:off x="3984699" y="4487127"/>
                <a:ext cx="2912458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97" name="原创设计师QQ598969553          _7"/>
              <p:cNvSpPr/>
              <p:nvPr/>
            </p:nvSpPr>
            <p:spPr>
              <a:xfrm>
                <a:off x="6118831" y="3704559"/>
                <a:ext cx="392048" cy="39204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99" name="Группа 98"/>
            <p:cNvGrpSpPr/>
            <p:nvPr/>
          </p:nvGrpSpPr>
          <p:grpSpPr>
            <a:xfrm>
              <a:off x="8194262" y="3112650"/>
              <a:ext cx="2245138" cy="1213463"/>
              <a:chOff x="3984699" y="3651746"/>
              <a:chExt cx="2912458" cy="1553587"/>
            </a:xfrm>
          </p:grpSpPr>
          <p:sp>
            <p:nvSpPr>
              <p:cNvPr id="100" name="原创设计师QQ598969553          _4"/>
              <p:cNvSpPr/>
              <p:nvPr/>
            </p:nvSpPr>
            <p:spPr>
              <a:xfrm>
                <a:off x="5004953" y="3651746"/>
                <a:ext cx="1553972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101" name="原创设计师QQ598969553          _5"/>
              <p:cNvSpPr/>
              <p:nvPr/>
            </p:nvSpPr>
            <p:spPr>
              <a:xfrm rot="5400000">
                <a:off x="5538061" y="4184471"/>
                <a:ext cx="1553587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102" name="原创设计师QQ598969553          _6"/>
              <p:cNvSpPr/>
              <p:nvPr/>
            </p:nvSpPr>
            <p:spPr>
              <a:xfrm rot="8183085">
                <a:off x="3984699" y="4487127"/>
                <a:ext cx="2912458" cy="488138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103" name="原创设计师QQ598969553          _7"/>
              <p:cNvSpPr/>
              <p:nvPr/>
            </p:nvSpPr>
            <p:spPr>
              <a:xfrm>
                <a:off x="6118831" y="3704559"/>
                <a:ext cx="392048" cy="39204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pic>
        <p:nvPicPr>
          <p:cNvPr id="105" name="Рисунок 10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7604" r="23360" b="28802"/>
          <a:stretch/>
        </p:blipFill>
        <p:spPr>
          <a:xfrm>
            <a:off x="446871" y="2000902"/>
            <a:ext cx="487154" cy="392254"/>
          </a:xfrm>
          <a:prstGeom prst="rect">
            <a:avLst/>
          </a:prstGeom>
          <a:ln/>
        </p:spPr>
      </p:pic>
      <p:pic>
        <p:nvPicPr>
          <p:cNvPr id="106" name="Рисунок 105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7604" r="23360" b="28802"/>
          <a:stretch/>
        </p:blipFill>
        <p:spPr>
          <a:xfrm>
            <a:off x="446871" y="2626816"/>
            <a:ext cx="487154" cy="392254"/>
          </a:xfrm>
          <a:prstGeom prst="rect">
            <a:avLst/>
          </a:prstGeom>
          <a:ln/>
        </p:spPr>
      </p:pic>
      <p:pic>
        <p:nvPicPr>
          <p:cNvPr id="107" name="Рисунок 106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7604" r="23360" b="28802"/>
          <a:stretch/>
        </p:blipFill>
        <p:spPr>
          <a:xfrm>
            <a:off x="446871" y="3263075"/>
            <a:ext cx="487154" cy="392254"/>
          </a:xfrm>
          <a:prstGeom prst="rect">
            <a:avLst/>
          </a:prstGeom>
          <a:ln/>
        </p:spPr>
      </p:pic>
      <p:pic>
        <p:nvPicPr>
          <p:cNvPr id="108" name="Рисунок 107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7604" r="23360" b="28802"/>
          <a:stretch/>
        </p:blipFill>
        <p:spPr>
          <a:xfrm>
            <a:off x="446871" y="3928988"/>
            <a:ext cx="487154" cy="392254"/>
          </a:xfrm>
          <a:prstGeom prst="rect">
            <a:avLst/>
          </a:prstGeom>
          <a:ln/>
        </p:spPr>
      </p:pic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86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205031"/>
            <a:ext cx="80747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sz="2800" b="1" smtClean="0">
                <a:latin typeface="Arial" panose="020B0604020202020204" pitchFamily="34" charset="0"/>
                <a:cs typeface="Arial" panose="020B0604020202020204" pitchFamily="34" charset="0"/>
              </a:rPr>
              <a:t>ДІЯЛЬНІСТЬ </a:t>
            </a:r>
            <a:r>
              <a:rPr lang="uk-UA" sz="2800" b="1">
                <a:latin typeface="Arial" panose="020B0604020202020204" pitchFamily="34" charset="0"/>
                <a:cs typeface="Arial" panose="020B0604020202020204" pitchFamily="34" charset="0"/>
              </a:rPr>
              <a:t>У СФЕРІ НЕПЕРЕРВНОЇ ОСВІТИ</a:t>
            </a:r>
            <a:endParaRPr 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50675" y="6851120"/>
            <a:ext cx="8688725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ОСНОВНІ ВЕКТОРИ ТА СТРАТЕГІЧНІ ПРІОРИТЕТИ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723182" y="1629446"/>
            <a:ext cx="1435202" cy="632860"/>
            <a:chOff x="2846852" y="1030707"/>
            <a:chExt cx="1435202" cy="632860"/>
          </a:xfrm>
        </p:grpSpPr>
        <p:grpSp>
          <p:nvGrpSpPr>
            <p:cNvPr id="19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21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5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dirty="0">
                    <a:solidFill>
                      <a:sysClr val="window" lastClr="FFFFFF"/>
                    </a:solidFill>
                  </a:rPr>
                  <a:t>01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28" name="Группа 27"/>
          <p:cNvGrpSpPr/>
          <p:nvPr/>
        </p:nvGrpSpPr>
        <p:grpSpPr>
          <a:xfrm>
            <a:off x="723182" y="3156826"/>
            <a:ext cx="1435202" cy="632860"/>
            <a:chOff x="2846852" y="1030707"/>
            <a:chExt cx="1435202" cy="632860"/>
          </a:xfrm>
        </p:grpSpPr>
        <p:grpSp>
          <p:nvGrpSpPr>
            <p:cNvPr id="32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34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1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2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33" name="Рисунок 32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42" name="Группа 41"/>
          <p:cNvGrpSpPr/>
          <p:nvPr/>
        </p:nvGrpSpPr>
        <p:grpSpPr>
          <a:xfrm>
            <a:off x="723182" y="4678480"/>
            <a:ext cx="1435202" cy="632860"/>
            <a:chOff x="2846852" y="1030707"/>
            <a:chExt cx="1435202" cy="632860"/>
          </a:xfrm>
        </p:grpSpPr>
        <p:grpSp>
          <p:nvGrpSpPr>
            <p:cNvPr id="45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48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3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3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47" name="Рисунок 46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sp>
        <p:nvSpPr>
          <p:cNvPr id="5" name="Прямоугольник 4"/>
          <p:cNvSpPr/>
          <p:nvPr/>
        </p:nvSpPr>
        <p:spPr>
          <a:xfrm>
            <a:off x="2481263" y="1580322"/>
            <a:ext cx="63627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4200"/>
              </a:spcAft>
              <a:tabLst>
                <a:tab pos="1424940" algn="l"/>
              </a:tabLst>
            </a:pPr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Якісна освітня діяльність здійснюється на різних рівнях вищої освіти та за різними видами підвищення </a:t>
            </a:r>
            <a:r>
              <a:rPr lang="uk-UA" b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кваліфікації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1263" y="3038450"/>
            <a:ext cx="63627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4200"/>
              </a:spcAft>
              <a:tabLst>
                <a:tab pos="1424940" algn="l"/>
              </a:tabLst>
            </a:pPr>
            <a:r>
              <a:rPr lang="uk-UA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Діяльність з професійного розвитку педагогів відповідає соціальним, професійним та індивідуальним запитам</a:t>
            </a:r>
            <a:endParaRPr 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1263" y="4624396"/>
            <a:ext cx="63627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4200"/>
              </a:spcAft>
              <a:tabLst>
                <a:tab pos="1424940" algn="l"/>
              </a:tabLst>
            </a:pPr>
            <a:r>
              <a:rPr lang="uk-UA" b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Конкурентоспроможність </a:t>
            </a:r>
            <a:r>
              <a:rPr lang="uk-UA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освітніх послуг в сфері підготовки та підвищення кваліфікації педагогічних кадрів зростає в регіональному, національному та міжнародному просторах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Групувати 1"/>
          <p:cNvGrpSpPr/>
          <p:nvPr/>
        </p:nvGrpSpPr>
        <p:grpSpPr>
          <a:xfrm flipH="1">
            <a:off x="92146" y="1580321"/>
            <a:ext cx="367216" cy="3731019"/>
            <a:chOff x="9903741" y="1610331"/>
            <a:chExt cx="404538" cy="4487653"/>
          </a:xfrm>
        </p:grpSpPr>
        <p:sp>
          <p:nvSpPr>
            <p:cNvPr id="35" name="圆角矩形 57"/>
            <p:cNvSpPr/>
            <p:nvPr/>
          </p:nvSpPr>
          <p:spPr>
            <a:xfrm rot="5400000" flipH="1">
              <a:off x="7851545" y="3662532"/>
              <a:ext cx="4487653" cy="38325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70C0"/>
                </a:gs>
                <a:gs pos="0">
                  <a:srgbClr val="002060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58722" tIns="29361" rIns="58722" bIns="29361" numCol="1" anchor="t" anchorCtr="0" compatLnSpc="1">
              <a:prstTxWarp prst="textNoShape">
                <a:avLst/>
              </a:prstTxWarp>
            </a:bodyPr>
            <a:lstStyle/>
            <a:p>
              <a:pPr defTabSz="78300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67" kern="0">
                <a:solidFill>
                  <a:prstClr val="black"/>
                </a:solidFill>
              </a:endParaRPr>
            </a:p>
          </p:txBody>
        </p:sp>
        <p:sp>
          <p:nvSpPr>
            <p:cNvPr id="43" name="Прямоугольник 17"/>
            <p:cNvSpPr/>
            <p:nvPr/>
          </p:nvSpPr>
          <p:spPr>
            <a:xfrm rot="5400000">
              <a:off x="8741504" y="3609739"/>
              <a:ext cx="2729012" cy="4045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2400"/>
                </a:spcAft>
              </a:pPr>
              <a:r>
                <a:rPr lang="uk-UA" b="1" spc="80" dirty="0" smtClean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Стратегічні   цілі</a:t>
              </a:r>
              <a:endParaRPr lang="en-US" b="1" spc="8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Місце для номера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92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9287"/>
            <a:ext cx="80747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sz="2800" b="1" smtClean="0">
                <a:latin typeface="Arial" panose="020B0604020202020204" pitchFamily="34" charset="0"/>
                <a:cs typeface="Arial" panose="020B0604020202020204" pitchFamily="34" charset="0"/>
              </a:rPr>
              <a:t>НАУКОВА </a:t>
            </a:r>
            <a:r>
              <a:rPr lang="uk-UA" sz="2800" b="1">
                <a:latin typeface="Arial" panose="020B0604020202020204" pitchFamily="34" charset="0"/>
                <a:cs typeface="Arial" panose="020B0604020202020204" pitchFamily="34" charset="0"/>
              </a:rPr>
              <a:t>ТА НАУКОВО-МЕТОДИЧНА ДІЯЛЬНІСТЬ</a:t>
            </a:r>
            <a:endParaRPr 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50675" y="6851120"/>
            <a:ext cx="8688725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ОСНОВНІ ВЕКТОРИ ТА СТРАТЕГІЧНІ ПРІОРИТЕТИ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1263" y="1580322"/>
            <a:ext cx="7034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Наукові дослідження та науково-методичний супровід мають освітньо-інноваційне спрямування 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1263" y="3011591"/>
            <a:ext cx="70342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Науковий вплив структурних підрозділів та закладу загалом зростає, створює додану цінність та є ресурсом розвитку освіти регіону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1263" y="4577835"/>
            <a:ext cx="70342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Наукова інфраструктура забезпечує можливості науково-професійного зростання здобувачів освіти, педагогічних та науково-педагогічних працівників із дотриманням академічної доброчесності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9" name="Группа 3"/>
          <p:cNvGrpSpPr/>
          <p:nvPr/>
        </p:nvGrpSpPr>
        <p:grpSpPr>
          <a:xfrm>
            <a:off x="723182" y="1629446"/>
            <a:ext cx="1435202" cy="632860"/>
            <a:chOff x="2846852" y="1030707"/>
            <a:chExt cx="1435202" cy="632860"/>
          </a:xfrm>
        </p:grpSpPr>
        <p:grpSp>
          <p:nvGrpSpPr>
            <p:cNvPr id="30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35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8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dirty="0">
                    <a:solidFill>
                      <a:sysClr val="window" lastClr="FFFFFF"/>
                    </a:solidFill>
                  </a:rPr>
                  <a:t>01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31" name="Рисунок 30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43" name="Группа 27"/>
          <p:cNvGrpSpPr/>
          <p:nvPr/>
        </p:nvGrpSpPr>
        <p:grpSpPr>
          <a:xfrm>
            <a:off x="723182" y="3156826"/>
            <a:ext cx="1435202" cy="632860"/>
            <a:chOff x="2846852" y="1030707"/>
            <a:chExt cx="1435202" cy="632860"/>
          </a:xfrm>
        </p:grpSpPr>
        <p:grpSp>
          <p:nvGrpSpPr>
            <p:cNvPr id="44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49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6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2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46" name="Рисунок 4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57" name="Группа 41"/>
          <p:cNvGrpSpPr/>
          <p:nvPr/>
        </p:nvGrpSpPr>
        <p:grpSpPr>
          <a:xfrm>
            <a:off x="723182" y="4678480"/>
            <a:ext cx="1435202" cy="632860"/>
            <a:chOff x="2846852" y="1030707"/>
            <a:chExt cx="1435202" cy="632860"/>
          </a:xfrm>
        </p:grpSpPr>
        <p:grpSp>
          <p:nvGrpSpPr>
            <p:cNvPr id="58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60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3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3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59" name="Рисунок 58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64" name="Групувати 63"/>
          <p:cNvGrpSpPr/>
          <p:nvPr/>
        </p:nvGrpSpPr>
        <p:grpSpPr>
          <a:xfrm flipH="1">
            <a:off x="92146" y="1580321"/>
            <a:ext cx="367216" cy="3731019"/>
            <a:chOff x="9903741" y="1610331"/>
            <a:chExt cx="404538" cy="4487653"/>
          </a:xfrm>
        </p:grpSpPr>
        <p:sp>
          <p:nvSpPr>
            <p:cNvPr id="65" name="圆角矩形 57"/>
            <p:cNvSpPr/>
            <p:nvPr/>
          </p:nvSpPr>
          <p:spPr>
            <a:xfrm rot="5400000" flipH="1">
              <a:off x="7851545" y="3662532"/>
              <a:ext cx="4487653" cy="38325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70C0"/>
                </a:gs>
                <a:gs pos="0">
                  <a:srgbClr val="002060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58722" tIns="29361" rIns="58722" bIns="29361" numCol="1" anchor="t" anchorCtr="0" compatLnSpc="1">
              <a:prstTxWarp prst="textNoShape">
                <a:avLst/>
              </a:prstTxWarp>
            </a:bodyPr>
            <a:lstStyle/>
            <a:p>
              <a:pPr defTabSz="78300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67" kern="0">
                <a:solidFill>
                  <a:prstClr val="black"/>
                </a:solidFill>
              </a:endParaRPr>
            </a:p>
          </p:txBody>
        </p:sp>
        <p:sp>
          <p:nvSpPr>
            <p:cNvPr id="66" name="Прямоугольник 17"/>
            <p:cNvSpPr/>
            <p:nvPr/>
          </p:nvSpPr>
          <p:spPr>
            <a:xfrm rot="5400000">
              <a:off x="8741504" y="3609739"/>
              <a:ext cx="2729012" cy="4045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2400"/>
                </a:spcAft>
              </a:pPr>
              <a:r>
                <a:rPr lang="uk-UA" b="1" spc="80" dirty="0" smtClean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Стратегічні   цілі</a:t>
              </a:r>
              <a:endParaRPr lang="en-US" b="1" spc="8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31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4999"/>
            <a:ext cx="80747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sz="2800" b="1" smtClean="0">
                <a:latin typeface="Arial" panose="020B0604020202020204" pitchFamily="34" charset="0"/>
                <a:cs typeface="Arial" panose="020B0604020202020204" pitchFamily="34" charset="0"/>
              </a:rPr>
              <a:t>МІЖНАРОДНА СПІВПРАЦЯ ТА ІНТЕРНАЦІОНАЛІЗАЦІЯ</a:t>
            </a:r>
            <a:endParaRPr 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50675" y="6851120"/>
            <a:ext cx="8688725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ОСНОВНІ ВЕКТОРИ ТА СТРАТЕГІЧНІ ПРІОРИТЕТИ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1261" y="1580322"/>
            <a:ext cx="71628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Посилюється європейська інтеграція у </a:t>
            </a:r>
            <a:r>
              <a:rPr lang="uk-UA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освітньо</a:t>
            </a:r>
            <a:r>
              <a:rPr lang="uk-UA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-дослідницький простір, зміцнюється двостороннє/багатостороннє партнерство із закордонними закладами освіти, міжнародними організаціями</a:t>
            </a:r>
            <a:endParaRPr 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1261" y="3154876"/>
            <a:ext cx="7162801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Розвиток міжнародної академічної та наукової мобільності, участь у міжнародних освітніх та наукових програмах і </a:t>
            </a:r>
            <a:r>
              <a:rPr lang="uk-UA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проєктах</a:t>
            </a:r>
            <a:r>
              <a:rPr lang="uk-UA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розширюється (</a:t>
            </a:r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Erasmus</a:t>
            </a:r>
            <a:r>
              <a:rPr lang="uk-UA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+</a:t>
            </a:r>
            <a:r>
              <a:rPr lang="ru-RU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uk-UA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;</a:t>
            </a:r>
            <a:r>
              <a:rPr lang="en-US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Ready</a:t>
            </a:r>
            <a:r>
              <a:rPr lang="uk-UA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r>
              <a:rPr lang="en-US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School</a:t>
            </a:r>
            <a:r>
              <a:rPr lang="uk-UA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/</a:t>
            </a:r>
            <a:r>
              <a:rPr lang="en-US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uk-UA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Австрія, Чехія, Фінляндія, Данія, Швейцарія, Словенія тощо)</a:t>
            </a:r>
            <a:endParaRPr 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1261" y="4542692"/>
            <a:ext cx="7162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Міжнародна співпраця, розвиток інтернаціоналізації сприяє відновленню та зростанню інтелектуального, інноваційного та соціокультурного потенціалу </a:t>
            </a:r>
            <a:r>
              <a:rPr lang="uk-UA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регіону</a:t>
            </a:r>
            <a:endParaRPr 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9" name="Группа 3"/>
          <p:cNvGrpSpPr/>
          <p:nvPr/>
        </p:nvGrpSpPr>
        <p:grpSpPr>
          <a:xfrm>
            <a:off x="723182" y="1629446"/>
            <a:ext cx="1435202" cy="632860"/>
            <a:chOff x="2846852" y="1030707"/>
            <a:chExt cx="1435202" cy="632860"/>
          </a:xfrm>
        </p:grpSpPr>
        <p:grpSp>
          <p:nvGrpSpPr>
            <p:cNvPr id="30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35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8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dirty="0">
                    <a:solidFill>
                      <a:sysClr val="window" lastClr="FFFFFF"/>
                    </a:solidFill>
                  </a:rPr>
                  <a:t>01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31" name="Рисунок 30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43" name="Группа 27"/>
          <p:cNvGrpSpPr/>
          <p:nvPr/>
        </p:nvGrpSpPr>
        <p:grpSpPr>
          <a:xfrm>
            <a:off x="723182" y="3156826"/>
            <a:ext cx="1435202" cy="632860"/>
            <a:chOff x="2846852" y="1030707"/>
            <a:chExt cx="1435202" cy="632860"/>
          </a:xfrm>
        </p:grpSpPr>
        <p:grpSp>
          <p:nvGrpSpPr>
            <p:cNvPr id="44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49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6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2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46" name="Рисунок 4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57" name="Группа 41"/>
          <p:cNvGrpSpPr/>
          <p:nvPr/>
        </p:nvGrpSpPr>
        <p:grpSpPr>
          <a:xfrm>
            <a:off x="723182" y="4678480"/>
            <a:ext cx="1435202" cy="632860"/>
            <a:chOff x="2846852" y="1030707"/>
            <a:chExt cx="1435202" cy="632860"/>
          </a:xfrm>
        </p:grpSpPr>
        <p:grpSp>
          <p:nvGrpSpPr>
            <p:cNvPr id="58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60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3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3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59" name="Рисунок 58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64" name="Групувати 63"/>
          <p:cNvGrpSpPr/>
          <p:nvPr/>
        </p:nvGrpSpPr>
        <p:grpSpPr>
          <a:xfrm flipH="1">
            <a:off x="92146" y="1580321"/>
            <a:ext cx="367216" cy="3731019"/>
            <a:chOff x="9903741" y="1610331"/>
            <a:chExt cx="404538" cy="4487653"/>
          </a:xfrm>
        </p:grpSpPr>
        <p:sp>
          <p:nvSpPr>
            <p:cNvPr id="65" name="圆角矩形 57"/>
            <p:cNvSpPr/>
            <p:nvPr/>
          </p:nvSpPr>
          <p:spPr>
            <a:xfrm rot="5400000" flipH="1">
              <a:off x="7851545" y="3662532"/>
              <a:ext cx="4487653" cy="38325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70C0"/>
                </a:gs>
                <a:gs pos="0">
                  <a:srgbClr val="002060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58722" tIns="29361" rIns="58722" bIns="29361" numCol="1" anchor="t" anchorCtr="0" compatLnSpc="1">
              <a:prstTxWarp prst="textNoShape">
                <a:avLst/>
              </a:prstTxWarp>
            </a:bodyPr>
            <a:lstStyle/>
            <a:p>
              <a:pPr defTabSz="78300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67" kern="0">
                <a:solidFill>
                  <a:prstClr val="black"/>
                </a:solidFill>
              </a:endParaRPr>
            </a:p>
          </p:txBody>
        </p:sp>
        <p:sp>
          <p:nvSpPr>
            <p:cNvPr id="66" name="Прямоугольник 17"/>
            <p:cNvSpPr/>
            <p:nvPr/>
          </p:nvSpPr>
          <p:spPr>
            <a:xfrm rot="5400000">
              <a:off x="8741504" y="3609739"/>
              <a:ext cx="2729012" cy="4045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2400"/>
                </a:spcAft>
              </a:pPr>
              <a:r>
                <a:rPr lang="uk-UA" b="1" spc="80" dirty="0" smtClean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Стратегічні   цілі</a:t>
              </a:r>
              <a:endParaRPr lang="en-US" b="1" spc="8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7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33576"/>
            <a:ext cx="80747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sz="2800" b="1" smtClean="0">
                <a:latin typeface="Arial" panose="020B0604020202020204" pitchFamily="34" charset="0"/>
                <a:cs typeface="Arial" panose="020B0604020202020204" pitchFamily="34" charset="0"/>
              </a:rPr>
              <a:t>СОЦІОКУЛЬТУРНИЙ ВПЛИВ ТА ПСИХОСОЦІАЛЬНА ПІДТРИМКА</a:t>
            </a:r>
            <a:endParaRPr 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50675" y="6851120"/>
            <a:ext cx="8688725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ОСНОВНІ ВЕКТОРИ ТА СТРАТЕГІЧНІ ПРІОРИТЕТИ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1262" y="1629446"/>
            <a:ext cx="68913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Культурно-просвітницька діяльність сприяє утвердженню національної ідентичності та цінностей демократичного суспільства серед педагогічної спільноти та широкої громадськості 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1262" y="3103701"/>
            <a:ext cx="52197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Збереження психічного здоров’я і психосоціальна підтримка є пріоритетом у діяльності та спілкуванні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1262" y="4557753"/>
            <a:ext cx="52197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Безпечне і комфортне освітнє середовище є сприятливим для навчання та неперервного професійного розвитку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9" name="Группа 3"/>
          <p:cNvGrpSpPr/>
          <p:nvPr/>
        </p:nvGrpSpPr>
        <p:grpSpPr>
          <a:xfrm>
            <a:off x="723182" y="1629446"/>
            <a:ext cx="1435202" cy="632860"/>
            <a:chOff x="2846852" y="1030707"/>
            <a:chExt cx="1435202" cy="632860"/>
          </a:xfrm>
        </p:grpSpPr>
        <p:grpSp>
          <p:nvGrpSpPr>
            <p:cNvPr id="30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35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8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dirty="0">
                    <a:solidFill>
                      <a:sysClr val="window" lastClr="FFFFFF"/>
                    </a:solidFill>
                  </a:rPr>
                  <a:t>01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31" name="Рисунок 30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43" name="Группа 27"/>
          <p:cNvGrpSpPr/>
          <p:nvPr/>
        </p:nvGrpSpPr>
        <p:grpSpPr>
          <a:xfrm>
            <a:off x="723182" y="3156826"/>
            <a:ext cx="1435202" cy="632860"/>
            <a:chOff x="2846852" y="1030707"/>
            <a:chExt cx="1435202" cy="632860"/>
          </a:xfrm>
        </p:grpSpPr>
        <p:grpSp>
          <p:nvGrpSpPr>
            <p:cNvPr id="44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49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6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2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46" name="Рисунок 4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57" name="Группа 41"/>
          <p:cNvGrpSpPr/>
          <p:nvPr/>
        </p:nvGrpSpPr>
        <p:grpSpPr>
          <a:xfrm>
            <a:off x="723182" y="4678480"/>
            <a:ext cx="1435202" cy="632860"/>
            <a:chOff x="2846852" y="1030707"/>
            <a:chExt cx="1435202" cy="632860"/>
          </a:xfrm>
        </p:grpSpPr>
        <p:grpSp>
          <p:nvGrpSpPr>
            <p:cNvPr id="58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60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3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3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59" name="Рисунок 58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64" name="Групувати 63"/>
          <p:cNvGrpSpPr/>
          <p:nvPr/>
        </p:nvGrpSpPr>
        <p:grpSpPr>
          <a:xfrm flipH="1">
            <a:off x="92146" y="1580321"/>
            <a:ext cx="367216" cy="3731019"/>
            <a:chOff x="9903741" y="1610331"/>
            <a:chExt cx="404538" cy="4487653"/>
          </a:xfrm>
        </p:grpSpPr>
        <p:sp>
          <p:nvSpPr>
            <p:cNvPr id="65" name="圆角矩形 57"/>
            <p:cNvSpPr/>
            <p:nvPr/>
          </p:nvSpPr>
          <p:spPr>
            <a:xfrm rot="5400000" flipH="1">
              <a:off x="7851545" y="3662532"/>
              <a:ext cx="4487653" cy="38325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70C0"/>
                </a:gs>
                <a:gs pos="0">
                  <a:srgbClr val="002060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58722" tIns="29361" rIns="58722" bIns="29361" numCol="1" anchor="t" anchorCtr="0" compatLnSpc="1">
              <a:prstTxWarp prst="textNoShape">
                <a:avLst/>
              </a:prstTxWarp>
            </a:bodyPr>
            <a:lstStyle/>
            <a:p>
              <a:pPr defTabSz="78300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67" kern="0">
                <a:solidFill>
                  <a:prstClr val="black"/>
                </a:solidFill>
              </a:endParaRPr>
            </a:p>
          </p:txBody>
        </p:sp>
        <p:sp>
          <p:nvSpPr>
            <p:cNvPr id="66" name="Прямоугольник 17"/>
            <p:cNvSpPr/>
            <p:nvPr/>
          </p:nvSpPr>
          <p:spPr>
            <a:xfrm rot="5400000">
              <a:off x="8741504" y="3609739"/>
              <a:ext cx="2729012" cy="4045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2400"/>
                </a:spcAft>
              </a:pPr>
              <a:r>
                <a:rPr lang="uk-UA" b="1" spc="80" dirty="0" smtClean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Стратегічні   цілі</a:t>
              </a:r>
              <a:endParaRPr lang="en-US" b="1" spc="8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2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205031"/>
            <a:ext cx="80747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sz="2800" b="1" smtClean="0">
                <a:latin typeface="Arial" panose="020B0604020202020204" pitchFamily="34" charset="0"/>
                <a:cs typeface="Arial" panose="020B0604020202020204" pitchFamily="34" charset="0"/>
              </a:rPr>
              <a:t>РОЗВИТОК КАДРОВОГО ПОТЕНЦІАЛУ</a:t>
            </a:r>
            <a:endParaRPr 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50675" y="6851120"/>
            <a:ext cx="8688725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ОСНОВНІ ВЕКТОРИ ТА СТРАТЕГІЧНІ ПРІОРИТЕТИ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1262" y="1580322"/>
            <a:ext cx="7005637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Науково-професійний рівень та конкурентноспроможність науково-педагогічних та управлінських кадрів постійно зростає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1261" y="3115657"/>
            <a:ext cx="7005637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Працевлаштування в Академії є престижним і іміджево привабливим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1262" y="4507704"/>
            <a:ext cx="75057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Перспективи розвитку людського потенціалу Академії стабільно покращуються за рахунок функціонування системи кадрового забезпечення та створення кадрового резерву через магістратуру, аспірантуру, системну методичну роботу із закладами освіти, активну участь у мережевих професійних спільнотах та регіональних освітньо-наукових проєктах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9" name="Группа 3"/>
          <p:cNvGrpSpPr/>
          <p:nvPr/>
        </p:nvGrpSpPr>
        <p:grpSpPr>
          <a:xfrm>
            <a:off x="723182" y="1629446"/>
            <a:ext cx="1435202" cy="632860"/>
            <a:chOff x="2846852" y="1030707"/>
            <a:chExt cx="1435202" cy="632860"/>
          </a:xfrm>
        </p:grpSpPr>
        <p:grpSp>
          <p:nvGrpSpPr>
            <p:cNvPr id="30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35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8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dirty="0">
                    <a:solidFill>
                      <a:sysClr val="window" lastClr="FFFFFF"/>
                    </a:solidFill>
                  </a:rPr>
                  <a:t>01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31" name="Рисунок 30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43" name="Группа 27"/>
          <p:cNvGrpSpPr/>
          <p:nvPr/>
        </p:nvGrpSpPr>
        <p:grpSpPr>
          <a:xfrm>
            <a:off x="723182" y="3156826"/>
            <a:ext cx="1435202" cy="632860"/>
            <a:chOff x="2846852" y="1030707"/>
            <a:chExt cx="1435202" cy="632860"/>
          </a:xfrm>
        </p:grpSpPr>
        <p:grpSp>
          <p:nvGrpSpPr>
            <p:cNvPr id="44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49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6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2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46" name="Рисунок 4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57" name="Группа 41"/>
          <p:cNvGrpSpPr/>
          <p:nvPr/>
        </p:nvGrpSpPr>
        <p:grpSpPr>
          <a:xfrm>
            <a:off x="723182" y="4678480"/>
            <a:ext cx="1435202" cy="632860"/>
            <a:chOff x="2846852" y="1030707"/>
            <a:chExt cx="1435202" cy="632860"/>
          </a:xfrm>
        </p:grpSpPr>
        <p:grpSp>
          <p:nvGrpSpPr>
            <p:cNvPr id="58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60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3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3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59" name="Рисунок 58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64" name="Групувати 63"/>
          <p:cNvGrpSpPr/>
          <p:nvPr/>
        </p:nvGrpSpPr>
        <p:grpSpPr>
          <a:xfrm flipH="1">
            <a:off x="92146" y="1580321"/>
            <a:ext cx="367216" cy="3731019"/>
            <a:chOff x="9903741" y="1610331"/>
            <a:chExt cx="404538" cy="4487653"/>
          </a:xfrm>
        </p:grpSpPr>
        <p:sp>
          <p:nvSpPr>
            <p:cNvPr id="65" name="圆角矩形 57"/>
            <p:cNvSpPr/>
            <p:nvPr/>
          </p:nvSpPr>
          <p:spPr>
            <a:xfrm rot="5400000" flipH="1">
              <a:off x="7851545" y="3662532"/>
              <a:ext cx="4487653" cy="38325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70C0"/>
                </a:gs>
                <a:gs pos="0">
                  <a:srgbClr val="002060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58722" tIns="29361" rIns="58722" bIns="29361" numCol="1" anchor="t" anchorCtr="0" compatLnSpc="1">
              <a:prstTxWarp prst="textNoShape">
                <a:avLst/>
              </a:prstTxWarp>
            </a:bodyPr>
            <a:lstStyle/>
            <a:p>
              <a:pPr defTabSz="78300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67" kern="0">
                <a:solidFill>
                  <a:prstClr val="black"/>
                </a:solidFill>
              </a:endParaRPr>
            </a:p>
          </p:txBody>
        </p:sp>
        <p:sp>
          <p:nvSpPr>
            <p:cNvPr id="66" name="Прямоугольник 17"/>
            <p:cNvSpPr/>
            <p:nvPr/>
          </p:nvSpPr>
          <p:spPr>
            <a:xfrm rot="5400000">
              <a:off x="8741504" y="3609739"/>
              <a:ext cx="2729012" cy="4045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2400"/>
                </a:spcAft>
              </a:pPr>
              <a:r>
                <a:rPr lang="uk-UA" b="1" spc="80" dirty="0" smtClean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Стратегічні   цілі</a:t>
              </a:r>
              <a:endParaRPr lang="en-US" b="1" spc="8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46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5000"/>
            <a:ext cx="80747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sz="2800" b="1">
                <a:latin typeface="Arial" panose="020B0604020202020204" pitchFamily="34" charset="0"/>
                <a:cs typeface="Arial" panose="020B0604020202020204" pitchFamily="34" charset="0"/>
              </a:rPr>
              <a:t>МАТЕРІАЛЬНО-ТЕХНІЧНИЙ ТА ФІНАНСОВО-ЕКОНОМІЧНИЙ </a:t>
            </a:r>
            <a:r>
              <a:rPr lang="ru-RU" sz="2800" b="1" smtClean="0">
                <a:latin typeface="Arial" panose="020B0604020202020204" pitchFamily="34" charset="0"/>
                <a:cs typeface="Arial" panose="020B0604020202020204" pitchFamily="34" charset="0"/>
              </a:rPr>
              <a:t>РОЗВИТОК</a:t>
            </a:r>
            <a:endParaRPr 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50675" y="6851120"/>
            <a:ext cx="8688725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ОСНОВНІ ВЕКТОРИ ТА СТРАТЕГІЧНІ ПРІОРИТЕТИ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481263" y="1580322"/>
            <a:ext cx="5648326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4200"/>
              </a:spcAft>
              <a:tabLst>
                <a:tab pos="1424940" algn="l"/>
              </a:tabLst>
            </a:pPr>
            <a:r>
              <a:rPr lang="uk-UA" b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Фінансово-економічне </a:t>
            </a:r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зростання відбувається постійно за рахунок деверсифікації джерел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1262" y="3056181"/>
            <a:ext cx="69056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Інфраструктура відповідає вимогам до якісної організації освітнього процесу, науково-дослідницької, науково-методичної, інноваційної та соціокультурної діяльності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1262" y="4530332"/>
            <a:ext cx="78057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Матеріально-технічне забезпечення та фінансові спроможності покращуються за рахунок участі державних інституцій, бізнесу, міжнародних структур, громадських організацій у процесах сталого розвитку людського капіталу, відновленні та зростанні на цій основі інтелектуального, інноваційного та соціокультурного потенціалу регіону та України у воєнний та післявоєнний період</a:t>
            </a:r>
            <a:endParaRPr lang="en-US" b="1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9" name="Группа 3"/>
          <p:cNvGrpSpPr/>
          <p:nvPr/>
        </p:nvGrpSpPr>
        <p:grpSpPr>
          <a:xfrm>
            <a:off x="723182" y="1629446"/>
            <a:ext cx="1435202" cy="632860"/>
            <a:chOff x="2846852" y="1030707"/>
            <a:chExt cx="1435202" cy="632860"/>
          </a:xfrm>
        </p:grpSpPr>
        <p:grpSp>
          <p:nvGrpSpPr>
            <p:cNvPr id="30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35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8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dirty="0">
                    <a:solidFill>
                      <a:sysClr val="window" lastClr="FFFFFF"/>
                    </a:solidFill>
                  </a:rPr>
                  <a:t>01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31" name="Рисунок 30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43" name="Группа 27"/>
          <p:cNvGrpSpPr/>
          <p:nvPr/>
        </p:nvGrpSpPr>
        <p:grpSpPr>
          <a:xfrm>
            <a:off x="723182" y="3156826"/>
            <a:ext cx="1435202" cy="632860"/>
            <a:chOff x="2846852" y="1030707"/>
            <a:chExt cx="1435202" cy="632860"/>
          </a:xfrm>
        </p:grpSpPr>
        <p:grpSp>
          <p:nvGrpSpPr>
            <p:cNvPr id="44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49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6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2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46" name="Рисунок 4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57" name="Группа 41"/>
          <p:cNvGrpSpPr/>
          <p:nvPr/>
        </p:nvGrpSpPr>
        <p:grpSpPr>
          <a:xfrm>
            <a:off x="723182" y="4678480"/>
            <a:ext cx="1435202" cy="632860"/>
            <a:chOff x="2846852" y="1030707"/>
            <a:chExt cx="1435202" cy="632860"/>
          </a:xfrm>
        </p:grpSpPr>
        <p:grpSp>
          <p:nvGrpSpPr>
            <p:cNvPr id="58" name="组合 56"/>
            <p:cNvGrpSpPr/>
            <p:nvPr/>
          </p:nvGrpSpPr>
          <p:grpSpPr>
            <a:xfrm>
              <a:off x="2846852" y="1030707"/>
              <a:ext cx="1435202" cy="632860"/>
              <a:chOff x="2165343" y="1608789"/>
              <a:chExt cx="2234864" cy="985476"/>
            </a:xfrm>
          </p:grpSpPr>
          <p:sp>
            <p:nvSpPr>
              <p:cNvPr id="60" name="圆角矩形 57"/>
              <p:cNvSpPr/>
              <p:nvPr/>
            </p:nvSpPr>
            <p:spPr>
              <a:xfrm>
                <a:off x="2165343" y="1608789"/>
                <a:ext cx="2234864" cy="9854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"/>
              <p:cNvSpPr>
                <a:spLocks/>
              </p:cNvSpPr>
              <p:nvPr/>
            </p:nvSpPr>
            <p:spPr bwMode="auto">
              <a:xfrm>
                <a:off x="2272446" y="1709102"/>
                <a:ext cx="1008373" cy="766040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58722" tIns="29361" rIns="58722" bIns="29361" numCol="1" anchor="t" anchorCtr="0" compatLnSpc="1">
                <a:prstTxWarp prst="textNoShape">
                  <a:avLst/>
                </a:prstTxWarp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椭圆 59"/>
              <p:cNvSpPr/>
              <p:nvPr/>
            </p:nvSpPr>
            <p:spPr>
              <a:xfrm>
                <a:off x="2368263" y="1797613"/>
                <a:ext cx="589017" cy="589018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67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3" name="文本框 20"/>
              <p:cNvSpPr txBox="1"/>
              <p:nvPr/>
            </p:nvSpPr>
            <p:spPr>
              <a:xfrm>
                <a:off x="2382842" y="1815532"/>
                <a:ext cx="651996" cy="574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8300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798" b="1" kern="0" smtClean="0">
                    <a:solidFill>
                      <a:sysClr val="window" lastClr="FFFFFF"/>
                    </a:solidFill>
                  </a:rPr>
                  <a:t>0</a:t>
                </a:r>
                <a:r>
                  <a:rPr lang="uk-UA" altLang="zh-CN" sz="1798" b="1" kern="0" smtClean="0">
                    <a:solidFill>
                      <a:sysClr val="window" lastClr="FFFFFF"/>
                    </a:solidFill>
                  </a:rPr>
                  <a:t>3</a:t>
                </a:r>
                <a:endParaRPr lang="zh-CN" altLang="en-US" sz="1798" b="1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59" name="Рисунок 58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2239" r="24375" b="16510"/>
            <a:stretch/>
          </p:blipFill>
          <p:spPr>
            <a:xfrm>
              <a:off x="3702107" y="1087005"/>
              <a:ext cx="355308" cy="500063"/>
            </a:xfrm>
            <a:prstGeom prst="rect">
              <a:avLst/>
            </a:prstGeom>
          </p:spPr>
        </p:pic>
      </p:grpSp>
      <p:grpSp>
        <p:nvGrpSpPr>
          <p:cNvPr id="64" name="Групувати 63"/>
          <p:cNvGrpSpPr/>
          <p:nvPr/>
        </p:nvGrpSpPr>
        <p:grpSpPr>
          <a:xfrm flipH="1">
            <a:off x="92146" y="1580321"/>
            <a:ext cx="367216" cy="3731019"/>
            <a:chOff x="9903741" y="1610331"/>
            <a:chExt cx="404538" cy="4487653"/>
          </a:xfrm>
        </p:grpSpPr>
        <p:sp>
          <p:nvSpPr>
            <p:cNvPr id="65" name="圆角矩形 57"/>
            <p:cNvSpPr/>
            <p:nvPr/>
          </p:nvSpPr>
          <p:spPr>
            <a:xfrm rot="5400000" flipH="1">
              <a:off x="7851545" y="3662532"/>
              <a:ext cx="4487653" cy="38325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70C0"/>
                </a:gs>
                <a:gs pos="0">
                  <a:srgbClr val="002060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58722" tIns="29361" rIns="58722" bIns="29361" numCol="1" anchor="t" anchorCtr="0" compatLnSpc="1">
              <a:prstTxWarp prst="textNoShape">
                <a:avLst/>
              </a:prstTxWarp>
            </a:bodyPr>
            <a:lstStyle/>
            <a:p>
              <a:pPr defTabSz="78300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67" kern="0">
                <a:solidFill>
                  <a:prstClr val="black"/>
                </a:solidFill>
              </a:endParaRPr>
            </a:p>
          </p:txBody>
        </p:sp>
        <p:sp>
          <p:nvSpPr>
            <p:cNvPr id="66" name="Прямоугольник 17"/>
            <p:cNvSpPr/>
            <p:nvPr/>
          </p:nvSpPr>
          <p:spPr>
            <a:xfrm rot="5400000">
              <a:off x="8741504" y="3609739"/>
              <a:ext cx="2729012" cy="4045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2400"/>
                </a:spcAft>
              </a:pPr>
              <a:r>
                <a:rPr lang="uk-UA" b="1" spc="80" dirty="0" smtClean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Стратегічні   цілі</a:t>
              </a:r>
              <a:endParaRPr lang="en-US" b="1" spc="8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8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47865"/>
            <a:ext cx="80747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sz="2800" b="1" smtClean="0">
                <a:latin typeface="Arial" panose="020B0604020202020204" pitchFamily="34" charset="0"/>
                <a:cs typeface="Arial" panose="020B0604020202020204" pitchFamily="34" charset="0"/>
              </a:rPr>
              <a:t>ПРОПОЗИЦІЇ ДО РОЗРОБКИ СТРАТЕГІЇ РОЗВИТКУ НА 2024-2028 РОКИ</a:t>
            </a:r>
            <a:endParaRPr 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500494" y="1101906"/>
            <a:ext cx="9485170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uk-UA" sz="1100" b="1" dirty="0">
                <a:latin typeface="Arial" panose="020B0604020202020204" pitchFamily="34" charset="0"/>
                <a:cs typeface="Arial" panose="020B0604020202020204" pitchFamily="34" charset="0"/>
              </a:rPr>
              <a:t>Стратегічна ціль 1.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Безпечне та комфортне освітнє середовище є сприятливим для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навчання.</a:t>
            </a:r>
          </a:p>
          <a:p>
            <a:pPr>
              <a:spcAft>
                <a:spcPts val="600"/>
              </a:spcAft>
            </a:pPr>
            <a:r>
              <a:rPr lang="uk-UA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Обґрунтування: </a:t>
            </a:r>
          </a:p>
          <a:p>
            <a:pPr algn="just">
              <a:spcAft>
                <a:spcPts val="600"/>
              </a:spcAft>
            </a:pP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безпечні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умови навчання - одна із гарантій освітнього законодавства здобувачам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. Особливо актуальною вона стає в умовах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воєнного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стану, коли заклади освіти мають забезпечувати сталість освітнього процесу та водночас створювати додаткові умови для безпечного перебування в них як учнів, так і працівників. Окрім того, освітнє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середовище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мусить бути максимально комфортним та дружнім до дітей, чиє психологічне здоров'я так чи інакше потерпає внаслідок повномасштабного вторгнення </a:t>
            </a:r>
            <a:r>
              <a:rPr lang="uk-UA" sz="1100" dirty="0" err="1">
                <a:latin typeface="Arial" panose="020B0604020202020204" pitchFamily="34" charset="0"/>
                <a:cs typeface="Arial" panose="020B0604020202020204" pitchFamily="34" charset="0"/>
              </a:rPr>
              <a:t>рф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 та через пов'язаний із ним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досвід</a:t>
            </a:r>
          </a:p>
          <a:p>
            <a:pPr>
              <a:spcAft>
                <a:spcPts val="600"/>
              </a:spcAft>
            </a:pPr>
            <a:r>
              <a:rPr lang="uk-UA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Операційна </a:t>
            </a:r>
            <a:r>
              <a:rPr lang="uk-UA" sz="1100" b="1" dirty="0">
                <a:latin typeface="Arial" panose="020B0604020202020204" pitchFamily="34" charset="0"/>
                <a:cs typeface="Arial" panose="020B0604020202020204" pitchFamily="34" charset="0"/>
              </a:rPr>
              <a:t>ціль 1.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Простір закладів освіти є безпечним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39750">
              <a:spcAft>
                <a:spcPts val="600"/>
              </a:spcAft>
            </a:pPr>
            <a:r>
              <a:rPr lang="uk-UA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Завдання:</a:t>
            </a:r>
          </a:p>
          <a:p>
            <a:pPr>
              <a:spcAft>
                <a:spcPts val="1200"/>
              </a:spcAft>
            </a:pPr>
            <a:endParaRPr lang="uk-UA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33513" indent="-1433513" algn="just">
              <a:spcBef>
                <a:spcPts val="1200"/>
              </a:spcBef>
              <a:spcAft>
                <a:spcPts val="600"/>
              </a:spcAft>
            </a:pPr>
            <a:r>
              <a:rPr lang="uk-UA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Операційна </a:t>
            </a:r>
            <a:r>
              <a:rPr lang="uk-UA" sz="1100" b="1" dirty="0">
                <a:latin typeface="Arial" panose="020B0604020202020204" pitchFamily="34" charset="0"/>
                <a:cs typeface="Arial" panose="020B0604020202020204" pitchFamily="34" charset="0"/>
              </a:rPr>
              <a:t>ціль 2.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Освітнє середовище закладів освіти в комфортним, дружнім для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дитини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та сприяє всебічній підтримці учасників освітнього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процесу</a:t>
            </a:r>
          </a:p>
          <a:p>
            <a:pPr marL="539750">
              <a:spcAft>
                <a:spcPts val="1200"/>
              </a:spcAft>
            </a:pPr>
            <a:r>
              <a:rPr lang="uk-UA" sz="1100" b="1" dirty="0">
                <a:latin typeface="Arial" panose="020B0604020202020204" pitchFamily="34" charset="0"/>
                <a:cs typeface="Arial" panose="020B0604020202020204" pitchFamily="34" charset="0"/>
              </a:rPr>
              <a:t>Завдання:</a:t>
            </a:r>
          </a:p>
          <a:p>
            <a:pPr>
              <a:spcAft>
                <a:spcPts val="1200"/>
              </a:spcAft>
            </a:pPr>
            <a:endParaRPr lang="uk-UA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endParaRPr lang="uk-UA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uk-UA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uk-UA" sz="1100" b="1" dirty="0">
                <a:latin typeface="Arial" panose="020B0604020202020204" pitchFamily="34" charset="0"/>
                <a:cs typeface="Arial" panose="020B0604020202020204" pitchFamily="34" charset="0"/>
              </a:rPr>
              <a:t>Очікуваний результат:</a:t>
            </a:r>
          </a:p>
          <a:p>
            <a:pPr marL="893763" indent="-107950" defTabSz="987425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заклади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освіти мають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укриття</a:t>
            </a:r>
          </a:p>
          <a:p>
            <a:pPr marL="893763" indent="-107950" defTabSz="987425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простір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яких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є комфортним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та пристосованим до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перебування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учасників освітнього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процесу</a:t>
            </a:r>
          </a:p>
          <a:p>
            <a:pPr marL="893763" indent="-107950" defTabSz="987425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класи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безпеки сприяють формуванню </a:t>
            </a:r>
            <a:r>
              <a:rPr lang="uk-UA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здоров'язбережувальних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компетентностей</a:t>
            </a:r>
            <a:endParaRPr lang="uk-UA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3763" indent="-107950" defTabSz="987425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психологічна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служба закладів освіти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спроможна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надавати підтримку учасникам освіт нього процесу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uk-UA" sz="1100" b="1" dirty="0">
                <a:latin typeface="Arial" panose="020B0604020202020204" pitchFamily="34" charset="0"/>
                <a:cs typeface="Arial" panose="020B0604020202020204" pitchFamily="34" charset="0"/>
              </a:rPr>
              <a:t>Показники:</a:t>
            </a:r>
          </a:p>
          <a:p>
            <a:pPr>
              <a:spcAft>
                <a:spcPts val="0"/>
              </a:spcAft>
            </a:pP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6.1. Комфортне психосоціальне середовище</a:t>
            </a:r>
          </a:p>
          <a:p>
            <a:pPr>
              <a:spcAft>
                <a:spcPts val="0"/>
              </a:spcAft>
            </a:pP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6.2  Безпечність 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закладів освіти, учнів та </a:t>
            </a:r>
            <a:r>
              <a:rPr lang="uk-U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педагогічних працівників</a:t>
            </a:r>
            <a:endParaRPr lang="uk-UA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699060"/>
              </p:ext>
            </p:extLst>
          </p:nvPr>
        </p:nvGraphicFramePr>
        <p:xfrm>
          <a:off x="1833423" y="2593251"/>
          <a:ext cx="8401628" cy="773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4382">
                  <a:extLst>
                    <a:ext uri="{9D8B030D-6E8A-4147-A177-3AD203B41FA5}">
                      <a16:colId xmlns:a16="http://schemas.microsoft.com/office/drawing/2014/main" xmlns="" val="72158159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230124157"/>
                    </a:ext>
                  </a:extLst>
                </a:gridCol>
                <a:gridCol w="4768966">
                  <a:extLst>
                    <a:ext uri="{9D8B030D-6E8A-4147-A177-3AD203B41FA5}">
                      <a16:colId xmlns:a16="http://schemas.microsoft.com/office/drawing/2014/main" xmlns="" val="382761590"/>
                    </a:ext>
                  </a:extLst>
                </a:gridCol>
              </a:tblGrid>
              <a:tr h="773403">
                <a:tc>
                  <a:txBody>
                    <a:bodyPr/>
                    <a:lstStyle/>
                    <a:p>
                      <a:pPr marL="176213" indent="-109538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обладнання </a:t>
                      </a:r>
                      <a:r>
                        <a:rPr lang="uk-UA" sz="11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укриттів</a:t>
                      </a: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та створення комфортного середовища в них</a:t>
                      </a:r>
                    </a:p>
                    <a:p>
                      <a:pPr marL="176213" indent="-109538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створення класів безпеки</a:t>
                      </a:r>
                    </a:p>
                    <a:p>
                      <a:pPr marL="176213" indent="-109538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організація якісного та безпечного харчування</a:t>
                      </a:r>
                      <a:endParaRPr lang="uk-UA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indent="-109538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забезпечення заходів пожежної безпеки</a:t>
                      </a:r>
                    </a:p>
                    <a:p>
                      <a:pPr marL="176213" indent="-109538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запобігання </a:t>
                      </a:r>
                      <a:r>
                        <a:rPr lang="uk-UA" sz="11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булінгу</a:t>
                      </a: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та цькуванню</a:t>
                      </a:r>
                    </a:p>
                    <a:p>
                      <a:pPr marL="176213" indent="-109538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забезпечення капітальних ремонтів ЗО, що цього потребують</a:t>
                      </a:r>
                      <a:endParaRPr lang="uk-U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36580954"/>
                  </a:ext>
                </a:extLst>
              </a:tr>
            </a:tbl>
          </a:graphicData>
        </a:graphic>
      </p:graphicFrame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415591"/>
              </p:ext>
            </p:extLst>
          </p:nvPr>
        </p:nvGraphicFramePr>
        <p:xfrm>
          <a:off x="1823028" y="3709065"/>
          <a:ext cx="840162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3601">
                  <a:extLst>
                    <a:ext uri="{9D8B030D-6E8A-4147-A177-3AD203B41FA5}">
                      <a16:colId xmlns:a16="http://schemas.microsoft.com/office/drawing/2014/main" xmlns="" val="72158159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3230124157"/>
                    </a:ext>
                  </a:extLst>
                </a:gridCol>
                <a:gridCol w="4789747">
                  <a:extLst>
                    <a:ext uri="{9D8B030D-6E8A-4147-A177-3AD203B41FA5}">
                      <a16:colId xmlns:a16="http://schemas.microsoft.com/office/drawing/2014/main" xmlns="" val="382761590"/>
                    </a:ext>
                  </a:extLst>
                </a:gridCol>
              </a:tblGrid>
              <a:tr h="928932">
                <a:tc>
                  <a:txBody>
                    <a:bodyPr/>
                    <a:lstStyle/>
                    <a:p>
                      <a:pPr marL="176400" indent="-1080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розвиток психологічної служби ЗО, забезпечення інтеграції ВПО в освітній простір регіону</a:t>
                      </a:r>
                    </a:p>
                    <a:p>
                      <a:pPr marL="176400" indent="-1080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створення додаткових умов (підтримки) для дітей, постраждалих внаслідок повномасштабної війни</a:t>
                      </a:r>
                      <a:endParaRPr lang="uk-UA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09538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розвиток культури (навичок) неконфліктної комунікації серед учасників освітнього процесу</a:t>
                      </a:r>
                    </a:p>
                    <a:p>
                      <a:pPr marL="176213" indent="-109538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uk-UA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36580954"/>
                  </a:ext>
                </a:extLst>
              </a:tr>
            </a:tbl>
          </a:graphicData>
        </a:graphic>
      </p:graphicFrame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42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47865"/>
            <a:ext cx="80747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sz="2800" b="1" smtClean="0">
                <a:latin typeface="Arial" panose="020B0604020202020204" pitchFamily="34" charset="0"/>
                <a:cs typeface="Arial" panose="020B0604020202020204" pitchFamily="34" charset="0"/>
              </a:rPr>
              <a:t>ПРОПОЗИЦІЇ ДО РОЗРОБКИ СТРАТЕГІЇ РОЗВИТКУ НА 2024-2028 РОКИ</a:t>
            </a:r>
            <a:endParaRPr 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25977643"/>
              </p:ext>
            </p:extLst>
          </p:nvPr>
        </p:nvGraphicFramePr>
        <p:xfrm>
          <a:off x="228600" y="1914523"/>
          <a:ext cx="9944100" cy="2185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8CCC0-EB6C-4603-80FA-B5A1BD717AA5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5"/>
            <a:ext cx="8227183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ТРАНСФОРМАЦІЯ ОСВІТНЬОГО ПРОЦЕСУ </a:t>
            </a:r>
            <a:endParaRPr lang="ru-RU" altLang="ru-RU" sz="2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5079" y="6834769"/>
            <a:ext cx="782432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2400"/>
              </a:spcAft>
            </a:pPr>
            <a:r>
              <a:rPr lang="ru-RU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ДІЯЛЬНІСТЬ У СФЕРІ НЕПЕРЕРВНОЇ ОСВІТИ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473" y="5005324"/>
            <a:ext cx="1239278" cy="1624971"/>
          </a:xfrm>
          <a:prstGeom prst="rect">
            <a:avLst/>
          </a:prstGeom>
        </p:spPr>
      </p:pic>
      <p:grpSp>
        <p:nvGrpSpPr>
          <p:cNvPr id="37" name="Групувати 4098"/>
          <p:cNvGrpSpPr/>
          <p:nvPr/>
        </p:nvGrpSpPr>
        <p:grpSpPr>
          <a:xfrm>
            <a:off x="1306744" y="1277897"/>
            <a:ext cx="6065606" cy="2154436"/>
            <a:chOff x="941060" y="2893846"/>
            <a:chExt cx="6065606" cy="2154436"/>
          </a:xfrm>
        </p:grpSpPr>
        <p:sp>
          <p:nvSpPr>
            <p:cNvPr id="39" name="Прямокутник 4095"/>
            <p:cNvSpPr/>
            <p:nvPr/>
          </p:nvSpPr>
          <p:spPr>
            <a:xfrm>
              <a:off x="941060" y="2893846"/>
              <a:ext cx="6065606" cy="21544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ts val="0"/>
                </a:spcBef>
                <a:spcAft>
                  <a:spcPts val="2400"/>
                </a:spcAft>
              </a:pP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запроваджені </a:t>
              </a:r>
              <a:r>
                <a:rPr lang="uk-UA" sz="2800" b="1" dirty="0">
                  <a:ln w="0">
                    <a:solidFill>
                      <a:srgbClr val="960000"/>
                    </a:solidFill>
                  </a:ln>
                  <a:solidFill>
                    <a:srgbClr val="C0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uk-UA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освітньо-професійні </a:t>
              </a: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                 програми </a:t>
              </a:r>
              <a:r>
                <a:rPr lang="uk-UA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ІІ (магістерського) рівня вищої освіти </a:t>
              </a:r>
              <a:endParaRPr lang="uk-UA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542925" lvl="0">
                <a:spcAft>
                  <a:spcPts val="1200"/>
                </a:spcAft>
              </a:pPr>
              <a:r>
                <a:rPr lang="uk-UA" sz="16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«</a:t>
              </a:r>
              <a:r>
                <a:rPr lang="uk-UA" sz="16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Педагогіка середньої освіти» </a:t>
              </a:r>
            </a:p>
            <a:p>
              <a:pPr marL="542925" lvl="0">
                <a:spcAft>
                  <a:spcPts val="1200"/>
                </a:spcAft>
              </a:pPr>
              <a:r>
                <a:rPr lang="uk-UA" sz="16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«</a:t>
              </a:r>
              <a:r>
                <a:rPr lang="uk-UA" sz="16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Освітній </a:t>
              </a:r>
              <a:r>
                <a:rPr lang="uk-UA" sz="16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менеджмент у </a:t>
              </a:r>
              <a:r>
                <a:rPr lang="uk-UA" sz="16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педагогічних системах»</a:t>
              </a:r>
            </a:p>
            <a:p>
              <a:pPr marL="542925" lvl="0">
                <a:spcAft>
                  <a:spcPts val="1200"/>
                </a:spcAft>
              </a:pPr>
              <a:r>
                <a:rPr lang="uk-UA" sz="16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«</a:t>
              </a:r>
              <a:r>
                <a:rPr lang="uk-UA" sz="16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Педагогіка вищої школи</a:t>
              </a:r>
              <a:r>
                <a:rPr lang="uk-UA" sz="16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»</a:t>
              </a:r>
              <a:endParaRPr lang="uk-UA" alt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1" name="Групувати 2"/>
            <p:cNvGrpSpPr/>
            <p:nvPr/>
          </p:nvGrpSpPr>
          <p:grpSpPr>
            <a:xfrm>
              <a:off x="1254913" y="4021271"/>
              <a:ext cx="144000" cy="951066"/>
              <a:chOff x="1192567" y="4210504"/>
              <a:chExt cx="144000" cy="951066"/>
            </a:xfrm>
          </p:grpSpPr>
          <p:sp>
            <p:nvSpPr>
              <p:cNvPr id="43" name="Freeform 18">
                <a:extLst>
                  <a:ext uri="{FF2B5EF4-FFF2-40B4-BE49-F238E27FC236}">
                    <a16:creationId xmlns:a16="http://schemas.microsoft.com/office/drawing/2014/main" xmlns="" id="{BBB974C3-DE30-4D62-BCE8-EF49E81BFCE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92567" y="4621181"/>
                <a:ext cx="144000" cy="144000"/>
              </a:xfrm>
              <a:prstGeom prst="rect">
                <a:avLst/>
              </a:prstGeom>
              <a:solidFill>
                <a:srgbClr val="1D65AF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aseline="-25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18">
                <a:extLst>
                  <a:ext uri="{FF2B5EF4-FFF2-40B4-BE49-F238E27FC236}">
                    <a16:creationId xmlns:a16="http://schemas.microsoft.com/office/drawing/2014/main" xmlns="" id="{3DC07312-38C1-4FF0-B7A2-78D1B2AC1C2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92567" y="4210504"/>
                <a:ext cx="144000" cy="144000"/>
              </a:xfrm>
              <a:prstGeom prst="rect">
                <a:avLst/>
              </a:prstGeom>
              <a:solidFill>
                <a:srgbClr val="1D65AF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aseline="-25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18">
                <a:extLst>
                  <a:ext uri="{FF2B5EF4-FFF2-40B4-BE49-F238E27FC236}">
                    <a16:creationId xmlns:a16="http://schemas.microsoft.com/office/drawing/2014/main" xmlns="" id="{3DC07312-38C1-4FF0-B7A2-78D1B2AC1C2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92567" y="5017570"/>
                <a:ext cx="144000" cy="144000"/>
              </a:xfrm>
              <a:prstGeom prst="rect">
                <a:avLst/>
              </a:prstGeom>
              <a:solidFill>
                <a:srgbClr val="1D65AF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aseline="-25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9" name="Групувати 4098"/>
          <p:cNvGrpSpPr/>
          <p:nvPr/>
        </p:nvGrpSpPr>
        <p:grpSpPr>
          <a:xfrm>
            <a:off x="1306744" y="3891067"/>
            <a:ext cx="6065606" cy="1200329"/>
            <a:chOff x="941060" y="2893846"/>
            <a:chExt cx="6065606" cy="1200329"/>
          </a:xfrm>
        </p:grpSpPr>
        <p:sp>
          <p:nvSpPr>
            <p:cNvPr id="50" name="Прямокутник 4095"/>
            <p:cNvSpPr/>
            <p:nvPr/>
          </p:nvSpPr>
          <p:spPr>
            <a:xfrm>
              <a:off x="941060" y="2893846"/>
              <a:ext cx="606560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ts val="0"/>
                </a:spcBef>
                <a:spcAft>
                  <a:spcPts val="2400"/>
                </a:spcAft>
              </a:pP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запроваджено </a:t>
              </a:r>
              <a:r>
                <a:rPr lang="uk-UA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освітньо</a:t>
              </a:r>
              <a:r>
                <a:rPr lang="uk-UA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-наукову </a:t>
              </a: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програму                        </a:t>
              </a:r>
              <a:r>
                <a:rPr lang="uk-UA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ІІ (</a:t>
              </a:r>
              <a:r>
                <a:rPr lang="uk-UA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освітньо</a:t>
              </a:r>
              <a:r>
                <a:rPr lang="uk-UA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-наукового) рівня </a:t>
              </a:r>
            </a:p>
            <a:p>
              <a:pPr marL="542925" lvl="0">
                <a:spcAft>
                  <a:spcPts val="1200"/>
                </a:spcAft>
              </a:pPr>
              <a:r>
                <a:rPr lang="uk-UA" sz="16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011 Освітні, педагогічні </a:t>
              </a:r>
              <a:r>
                <a:rPr lang="uk-UA" sz="16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науки</a:t>
              </a:r>
              <a:endParaRPr lang="uk-UA" alt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5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54913" y="3849815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7724937" y="1369384"/>
            <a:ext cx="2218986" cy="707886"/>
            <a:chOff x="7910675" y="1755148"/>
            <a:chExt cx="2218986" cy="707886"/>
          </a:xfrm>
        </p:grpSpPr>
        <p:sp>
          <p:nvSpPr>
            <p:cNvPr id="57" name="Прямоугольник 32"/>
            <p:cNvSpPr/>
            <p:nvPr/>
          </p:nvSpPr>
          <p:spPr>
            <a:xfrm>
              <a:off x="8614714" y="1815129"/>
              <a:ext cx="151494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ts val="0"/>
                </a:spcBef>
              </a:pPr>
              <a:r>
                <a:rPr lang="uk-UA" sz="1600" b="1" dirty="0" smtClean="0">
                  <a:ln w="0">
                    <a:solidFill>
                      <a:srgbClr val="960000"/>
                    </a:solidFill>
                  </a:ln>
                  <a:solidFill>
                    <a:srgbClr val="C0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Calibri" panose="020F0502020204030204" pitchFamily="34" charset="0"/>
                </a:rPr>
                <a:t>здобувачів </a:t>
              </a:r>
              <a:r>
                <a:rPr lang="uk-UA" sz="1600" b="1" dirty="0">
                  <a:ln w="0">
                    <a:solidFill>
                      <a:srgbClr val="960000"/>
                    </a:solidFill>
                  </a:ln>
                  <a:solidFill>
                    <a:srgbClr val="C0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Calibri" panose="020F0502020204030204" pitchFamily="34" charset="0"/>
                </a:rPr>
                <a:t>освіти</a:t>
              </a:r>
              <a:endParaRPr lang="uk-UA" altLang="en-US" sz="1600" b="1" dirty="0">
                <a:ln w="0">
                  <a:solidFill>
                    <a:srgbClr val="960000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7910675" y="1755148"/>
              <a:ext cx="70403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altLang="en-US" sz="4000" b="1" dirty="0">
                  <a:ln w="0">
                    <a:solidFill>
                      <a:srgbClr val="960000"/>
                    </a:solidFill>
                  </a:ln>
                  <a:solidFill>
                    <a:srgbClr val="C0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n-lt"/>
                </a:rPr>
                <a:t>48</a:t>
              </a:r>
              <a:endParaRPr lang="en-US" sz="4000" b="1" dirty="0">
                <a:ln w="0">
                  <a:solidFill>
                    <a:srgbClr val="960000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7724937" y="3718768"/>
            <a:ext cx="2218986" cy="707886"/>
            <a:chOff x="7910675" y="1755148"/>
            <a:chExt cx="2218986" cy="707886"/>
          </a:xfrm>
        </p:grpSpPr>
        <p:sp>
          <p:nvSpPr>
            <p:cNvPr id="63" name="Прямоугольник 32"/>
            <p:cNvSpPr/>
            <p:nvPr/>
          </p:nvSpPr>
          <p:spPr>
            <a:xfrm>
              <a:off x="8614714" y="1815129"/>
              <a:ext cx="151494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ts val="0"/>
                </a:spcBef>
              </a:pPr>
              <a:r>
                <a:rPr lang="uk-UA" sz="1600" b="1" dirty="0" smtClean="0">
                  <a:ln w="0">
                    <a:solidFill>
                      <a:srgbClr val="960000"/>
                    </a:solidFill>
                  </a:ln>
                  <a:solidFill>
                    <a:srgbClr val="C0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Calibri" panose="020F0502020204030204" pitchFamily="34" charset="0"/>
                </a:rPr>
                <a:t>здобувачів </a:t>
              </a:r>
              <a:r>
                <a:rPr lang="uk-UA" sz="1600" b="1" dirty="0">
                  <a:ln w="0">
                    <a:solidFill>
                      <a:srgbClr val="960000"/>
                    </a:solidFill>
                  </a:ln>
                  <a:solidFill>
                    <a:srgbClr val="C0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Calibri" panose="020F0502020204030204" pitchFamily="34" charset="0"/>
                </a:rPr>
                <a:t>освіти</a:t>
              </a:r>
              <a:endParaRPr lang="uk-UA" altLang="en-US" sz="1600" b="1" dirty="0">
                <a:ln w="0">
                  <a:solidFill>
                    <a:srgbClr val="960000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7910675" y="1755148"/>
              <a:ext cx="70403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altLang="en-US" sz="4000" b="1" dirty="0" smtClean="0">
                  <a:ln w="0">
                    <a:solidFill>
                      <a:srgbClr val="960000"/>
                    </a:solidFill>
                  </a:ln>
                  <a:solidFill>
                    <a:srgbClr val="C0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n-lt"/>
                </a:rPr>
                <a:t>18</a:t>
              </a:r>
              <a:endParaRPr lang="en-US" sz="4000" b="1" dirty="0">
                <a:ln w="0">
                  <a:solidFill>
                    <a:srgbClr val="960000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3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5"/>
            <a:ext cx="8227183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ТРАНСФОРМАЦІЯ ОСВІТНЬОГО ПРОЦЕСУ </a:t>
            </a:r>
            <a:endParaRPr lang="ru-RU" altLang="ru-RU" sz="2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5079" y="6834769"/>
            <a:ext cx="782432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2400"/>
              </a:spcAft>
            </a:pPr>
            <a:r>
              <a:rPr lang="ru-RU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ДІЯЛЬНІСТЬ У СФЕРІ НЕПЕРЕРВНОЇ ОСВІТИ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473" y="5005324"/>
            <a:ext cx="1239278" cy="1624971"/>
          </a:xfrm>
          <a:prstGeom prst="rect">
            <a:avLst/>
          </a:prstGeom>
        </p:spPr>
      </p:pic>
      <p:grpSp>
        <p:nvGrpSpPr>
          <p:cNvPr id="22" name="组合 85"/>
          <p:cNvGrpSpPr/>
          <p:nvPr/>
        </p:nvGrpSpPr>
        <p:grpSpPr>
          <a:xfrm>
            <a:off x="3847493" y="3603832"/>
            <a:ext cx="1638200" cy="1471159"/>
            <a:chOff x="5553262" y="2638733"/>
            <a:chExt cx="2397222" cy="2093640"/>
          </a:xfrm>
        </p:grpSpPr>
        <p:grpSp>
          <p:nvGrpSpPr>
            <p:cNvPr id="24" name="组合 87"/>
            <p:cNvGrpSpPr/>
            <p:nvPr/>
          </p:nvGrpSpPr>
          <p:grpSpPr>
            <a:xfrm>
              <a:off x="5553262" y="2638733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</p:grp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5864945" y="2882683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6D90A4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latin typeface="+mj-ea"/>
                <a:ea typeface="+mj-ea"/>
              </a:endParaRPr>
            </a:p>
          </p:txBody>
        </p:sp>
      </p:grpSp>
      <p:grpSp>
        <p:nvGrpSpPr>
          <p:cNvPr id="28" name="组合 91"/>
          <p:cNvGrpSpPr/>
          <p:nvPr/>
        </p:nvGrpSpPr>
        <p:grpSpPr>
          <a:xfrm>
            <a:off x="1654614" y="1448790"/>
            <a:ext cx="1638200" cy="1471159"/>
            <a:chOff x="1881842" y="2656049"/>
            <a:chExt cx="2397222" cy="2093640"/>
          </a:xfrm>
        </p:grpSpPr>
        <p:grpSp>
          <p:nvGrpSpPr>
            <p:cNvPr id="29" name="组合 92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</p:grp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latin typeface="+mj-ea"/>
                <a:ea typeface="+mj-ea"/>
              </a:endParaRPr>
            </a:p>
          </p:txBody>
        </p:sp>
      </p:grpSp>
      <p:grpSp>
        <p:nvGrpSpPr>
          <p:cNvPr id="35" name="组合 98"/>
          <p:cNvGrpSpPr/>
          <p:nvPr/>
        </p:nvGrpSpPr>
        <p:grpSpPr>
          <a:xfrm>
            <a:off x="2715894" y="2573856"/>
            <a:ext cx="1638200" cy="1471159"/>
            <a:chOff x="3721944" y="3702869"/>
            <a:chExt cx="2397222" cy="2093640"/>
          </a:xfrm>
        </p:grpSpPr>
        <p:grpSp>
          <p:nvGrpSpPr>
            <p:cNvPr id="40" name="组合 100"/>
            <p:cNvGrpSpPr/>
            <p:nvPr/>
          </p:nvGrpSpPr>
          <p:grpSpPr>
            <a:xfrm>
              <a:off x="3721944" y="370286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46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  <p:sp>
            <p:nvSpPr>
              <p:cNvPr id="47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</p:grp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4033627" y="3946819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5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latin typeface="+mj-ea"/>
                <a:ea typeface="+mj-ea"/>
              </a:endParaRPr>
            </a:p>
          </p:txBody>
        </p:sp>
      </p:grpSp>
      <p:grpSp>
        <p:nvGrpSpPr>
          <p:cNvPr id="53" name="组合 105"/>
          <p:cNvGrpSpPr/>
          <p:nvPr/>
        </p:nvGrpSpPr>
        <p:grpSpPr>
          <a:xfrm>
            <a:off x="4982744" y="2612434"/>
            <a:ext cx="1638200" cy="1471159"/>
            <a:chOff x="7388330" y="3692384"/>
            <a:chExt cx="2397222" cy="2093640"/>
          </a:xfrm>
        </p:grpSpPr>
        <p:grpSp>
          <p:nvGrpSpPr>
            <p:cNvPr id="56" name="组合 107"/>
            <p:cNvGrpSpPr/>
            <p:nvPr/>
          </p:nvGrpSpPr>
          <p:grpSpPr>
            <a:xfrm>
              <a:off x="7388330" y="3692384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60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</p:grpSp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7700013" y="3936334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latin typeface="+mj-ea"/>
                <a:ea typeface="+mj-ea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5387197" y="4615664"/>
            <a:ext cx="27455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утворено профільну кафедру педагогіки та освітнього менеджменту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62" name="Рисунок 6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01" y="4325721"/>
            <a:ext cx="3261279" cy="2012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54849" y="3354388"/>
            <a:ext cx="25089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сформовано склад науково-педагогічних працівників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2872" y="2235593"/>
            <a:ext cx="14947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розроблено 178 програм дисциплін 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21582" y="2912581"/>
            <a:ext cx="19453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створено Центр забезпечення якості освіти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5" name="组合 105"/>
          <p:cNvGrpSpPr/>
          <p:nvPr/>
        </p:nvGrpSpPr>
        <p:grpSpPr>
          <a:xfrm>
            <a:off x="6502162" y="2981648"/>
            <a:ext cx="1638200" cy="1471159"/>
            <a:chOff x="7388330" y="3692384"/>
            <a:chExt cx="2397222" cy="2093640"/>
          </a:xfrm>
        </p:grpSpPr>
        <p:grpSp>
          <p:nvGrpSpPr>
            <p:cNvPr id="66" name="组合 107"/>
            <p:cNvGrpSpPr/>
            <p:nvPr/>
          </p:nvGrpSpPr>
          <p:grpSpPr>
            <a:xfrm>
              <a:off x="7388330" y="3692384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68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  <p:sp>
            <p:nvSpPr>
              <p:cNvPr id="69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</p:grpSp>
        <p:sp>
          <p:nvSpPr>
            <p:cNvPr id="67" name="Freeform 7"/>
            <p:cNvSpPr>
              <a:spLocks/>
            </p:cNvSpPr>
            <p:nvPr/>
          </p:nvSpPr>
          <p:spPr bwMode="auto">
            <a:xfrm>
              <a:off x="7700013" y="3936334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latin typeface="+mj-ea"/>
                <a:ea typeface="+mj-ea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6388909" y="2343927"/>
            <a:ext cx="16138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створено </a:t>
            </a:r>
            <a:r>
              <a:rPr lang="ru-RU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Раду </a:t>
            </a:r>
            <a:r>
              <a:rPr lang="ru-RU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стейк</a:t>
            </a:r>
            <a:r>
              <a:rPr lang="uk-UA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х</a:t>
            </a:r>
            <a:r>
              <a:rPr lang="ru-RU" sz="1400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олдерів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0" name="组合 105"/>
          <p:cNvGrpSpPr/>
          <p:nvPr/>
        </p:nvGrpSpPr>
        <p:grpSpPr>
          <a:xfrm>
            <a:off x="3856032" y="1522890"/>
            <a:ext cx="1638200" cy="1471159"/>
            <a:chOff x="7388330" y="3692384"/>
            <a:chExt cx="2397222" cy="2093640"/>
          </a:xfrm>
        </p:grpSpPr>
        <p:grpSp>
          <p:nvGrpSpPr>
            <p:cNvPr id="71" name="组合 107"/>
            <p:cNvGrpSpPr/>
            <p:nvPr/>
          </p:nvGrpSpPr>
          <p:grpSpPr>
            <a:xfrm>
              <a:off x="7388330" y="3692384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73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  <p:sp>
            <p:nvSpPr>
              <p:cNvPr id="74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latin typeface="+mj-ea"/>
                  <a:ea typeface="+mj-ea"/>
                </a:endParaRPr>
              </a:p>
            </p:txBody>
          </p:sp>
        </p:grpSp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7700013" y="3936334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tx2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latin typeface="+mj-ea"/>
                <a:ea typeface="+mj-ea"/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5387197" y="1359897"/>
            <a:ext cx="31997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створені</a:t>
            </a:r>
            <a:r>
              <a:rPr lang="ru-RU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sz="14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умови</a:t>
            </a:r>
            <a:r>
              <a:rPr lang="ru-RU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для </a:t>
            </a:r>
            <a:r>
              <a:rPr lang="ru-RU" sz="14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діяльності</a:t>
            </a:r>
            <a:r>
              <a:rPr lang="ru-RU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sz="14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студентського</a:t>
            </a:r>
            <a:r>
              <a:rPr lang="ru-RU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ru-RU" sz="14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самоврядування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8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176455"/>
            <a:ext cx="8227183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ТРАНСФОРМАЦІЯ ОСВІТНЬОГО ПРОЦЕСУ </a:t>
            </a:r>
            <a:endParaRPr lang="ru-RU" altLang="ru-RU" sz="2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5079" y="6834769"/>
            <a:ext cx="782432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2400"/>
              </a:spcAft>
            </a:pPr>
            <a:r>
              <a:rPr lang="ru-RU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ДІЯЛЬНІСТЬ У СФЕРІ НЕПЕРЕРВНОЇ ОСВІТИ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9" name="Рисунок 10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5440927"/>
            <a:ext cx="2124075" cy="1198672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224858" y="1973528"/>
            <a:ext cx="3448451" cy="2981972"/>
            <a:chOff x="223437" y="1890066"/>
            <a:chExt cx="3846494" cy="3339160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223437" y="1890066"/>
              <a:ext cx="3846494" cy="3339160"/>
              <a:chOff x="223437" y="1890066"/>
              <a:chExt cx="3846494" cy="3339160"/>
            </a:xfrm>
          </p:grpSpPr>
          <p:grpSp>
            <p:nvGrpSpPr>
              <p:cNvPr id="2" name="Группа 1"/>
              <p:cNvGrpSpPr/>
              <p:nvPr/>
            </p:nvGrpSpPr>
            <p:grpSpPr>
              <a:xfrm>
                <a:off x="223437" y="1890066"/>
                <a:ext cx="3846494" cy="3339160"/>
                <a:chOff x="439756" y="1818628"/>
                <a:chExt cx="4585051" cy="3912577"/>
              </a:xfrm>
            </p:grpSpPr>
            <p:grpSp>
              <p:nvGrpSpPr>
                <p:cNvPr id="43" name="Group 17">
                  <a:extLst>
                    <a:ext uri="{FF2B5EF4-FFF2-40B4-BE49-F238E27FC236}">
                      <a16:creationId xmlns:a16="http://schemas.microsoft.com/office/drawing/2014/main" xmlns="" id="{A64ACA90-E862-FA40-BD6C-8412EB190D8B}"/>
                    </a:ext>
                  </a:extLst>
                </p:cNvPr>
                <p:cNvGrpSpPr/>
                <p:nvPr/>
              </p:nvGrpSpPr>
              <p:grpSpPr>
                <a:xfrm>
                  <a:off x="439756" y="1818628"/>
                  <a:ext cx="4585051" cy="2596807"/>
                  <a:chOff x="388732" y="2085286"/>
                  <a:chExt cx="4585051" cy="2596807"/>
                </a:xfrm>
              </p:grpSpPr>
              <p:grpSp>
                <p:nvGrpSpPr>
                  <p:cNvPr id="44" name="Group 18">
                    <a:extLst>
                      <a:ext uri="{FF2B5EF4-FFF2-40B4-BE49-F238E27FC236}">
                        <a16:creationId xmlns:a16="http://schemas.microsoft.com/office/drawing/2014/main" xmlns="" id="{3DA221F2-E2CA-A545-92CD-91E3B638E0EC}"/>
                      </a:ext>
                    </a:extLst>
                  </p:cNvPr>
                  <p:cNvGrpSpPr/>
                  <p:nvPr/>
                </p:nvGrpSpPr>
                <p:grpSpPr>
                  <a:xfrm>
                    <a:off x="644383" y="2320097"/>
                    <a:ext cx="4087643" cy="2056326"/>
                    <a:chOff x="1176338" y="1449388"/>
                    <a:chExt cx="4670426" cy="2349500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83" name="Freeform 10">
                      <a:extLst>
                        <a:ext uri="{FF2B5EF4-FFF2-40B4-BE49-F238E27FC236}">
                          <a16:creationId xmlns:a16="http://schemas.microsoft.com/office/drawing/2014/main" xmlns="" id="{B2DD583F-63A3-1E44-A393-2A0CB1306AAB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3489326" y="2806700"/>
                      <a:ext cx="2357438" cy="112713"/>
                    </a:xfrm>
                    <a:custGeom>
                      <a:avLst/>
                      <a:gdLst>
                        <a:gd name="T0" fmla="*/ 6 w 1485"/>
                        <a:gd name="T1" fmla="*/ 71 h 71"/>
                        <a:gd name="T2" fmla="*/ 24 w 1485"/>
                        <a:gd name="T3" fmla="*/ 70 h 71"/>
                        <a:gd name="T4" fmla="*/ 60 w 1485"/>
                        <a:gd name="T5" fmla="*/ 60 h 71"/>
                        <a:gd name="T6" fmla="*/ 113 w 1485"/>
                        <a:gd name="T7" fmla="*/ 57 h 71"/>
                        <a:gd name="T8" fmla="*/ 113 w 1485"/>
                        <a:gd name="T9" fmla="*/ 57 h 71"/>
                        <a:gd name="T10" fmla="*/ 151 w 1485"/>
                        <a:gd name="T11" fmla="*/ 64 h 71"/>
                        <a:gd name="T12" fmla="*/ 169 w 1485"/>
                        <a:gd name="T13" fmla="*/ 64 h 71"/>
                        <a:gd name="T14" fmla="*/ 204 w 1485"/>
                        <a:gd name="T15" fmla="*/ 54 h 71"/>
                        <a:gd name="T16" fmla="*/ 258 w 1485"/>
                        <a:gd name="T17" fmla="*/ 52 h 71"/>
                        <a:gd name="T18" fmla="*/ 258 w 1485"/>
                        <a:gd name="T19" fmla="*/ 52 h 71"/>
                        <a:gd name="T20" fmla="*/ 295 w 1485"/>
                        <a:gd name="T21" fmla="*/ 58 h 71"/>
                        <a:gd name="T22" fmla="*/ 313 w 1485"/>
                        <a:gd name="T23" fmla="*/ 58 h 71"/>
                        <a:gd name="T24" fmla="*/ 348 w 1485"/>
                        <a:gd name="T25" fmla="*/ 47 h 71"/>
                        <a:gd name="T26" fmla="*/ 402 w 1485"/>
                        <a:gd name="T27" fmla="*/ 45 h 71"/>
                        <a:gd name="T28" fmla="*/ 402 w 1485"/>
                        <a:gd name="T29" fmla="*/ 45 h 71"/>
                        <a:gd name="T30" fmla="*/ 439 w 1485"/>
                        <a:gd name="T31" fmla="*/ 53 h 71"/>
                        <a:gd name="T32" fmla="*/ 457 w 1485"/>
                        <a:gd name="T33" fmla="*/ 52 h 71"/>
                        <a:gd name="T34" fmla="*/ 492 w 1485"/>
                        <a:gd name="T35" fmla="*/ 42 h 71"/>
                        <a:gd name="T36" fmla="*/ 547 w 1485"/>
                        <a:gd name="T37" fmla="*/ 39 h 71"/>
                        <a:gd name="T38" fmla="*/ 547 w 1485"/>
                        <a:gd name="T39" fmla="*/ 39 h 71"/>
                        <a:gd name="T40" fmla="*/ 583 w 1485"/>
                        <a:gd name="T41" fmla="*/ 47 h 71"/>
                        <a:gd name="T42" fmla="*/ 601 w 1485"/>
                        <a:gd name="T43" fmla="*/ 46 h 71"/>
                        <a:gd name="T44" fmla="*/ 637 w 1485"/>
                        <a:gd name="T45" fmla="*/ 36 h 71"/>
                        <a:gd name="T46" fmla="*/ 691 w 1485"/>
                        <a:gd name="T47" fmla="*/ 34 h 71"/>
                        <a:gd name="T48" fmla="*/ 691 w 1485"/>
                        <a:gd name="T49" fmla="*/ 34 h 71"/>
                        <a:gd name="T50" fmla="*/ 727 w 1485"/>
                        <a:gd name="T51" fmla="*/ 40 h 71"/>
                        <a:gd name="T52" fmla="*/ 745 w 1485"/>
                        <a:gd name="T53" fmla="*/ 40 h 71"/>
                        <a:gd name="T54" fmla="*/ 781 w 1485"/>
                        <a:gd name="T55" fmla="*/ 29 h 71"/>
                        <a:gd name="T56" fmla="*/ 835 w 1485"/>
                        <a:gd name="T57" fmla="*/ 27 h 71"/>
                        <a:gd name="T58" fmla="*/ 835 w 1485"/>
                        <a:gd name="T59" fmla="*/ 27 h 71"/>
                        <a:gd name="T60" fmla="*/ 871 w 1485"/>
                        <a:gd name="T61" fmla="*/ 35 h 71"/>
                        <a:gd name="T62" fmla="*/ 889 w 1485"/>
                        <a:gd name="T63" fmla="*/ 34 h 71"/>
                        <a:gd name="T64" fmla="*/ 926 w 1485"/>
                        <a:gd name="T65" fmla="*/ 23 h 71"/>
                        <a:gd name="T66" fmla="*/ 980 w 1485"/>
                        <a:gd name="T67" fmla="*/ 21 h 71"/>
                        <a:gd name="T68" fmla="*/ 980 w 1485"/>
                        <a:gd name="T69" fmla="*/ 21 h 71"/>
                        <a:gd name="T70" fmla="*/ 1016 w 1485"/>
                        <a:gd name="T71" fmla="*/ 29 h 71"/>
                        <a:gd name="T72" fmla="*/ 1034 w 1485"/>
                        <a:gd name="T73" fmla="*/ 28 h 71"/>
                        <a:gd name="T74" fmla="*/ 1070 w 1485"/>
                        <a:gd name="T75" fmla="*/ 18 h 71"/>
                        <a:gd name="T76" fmla="*/ 1124 w 1485"/>
                        <a:gd name="T77" fmla="*/ 16 h 71"/>
                        <a:gd name="T78" fmla="*/ 1124 w 1485"/>
                        <a:gd name="T79" fmla="*/ 16 h 71"/>
                        <a:gd name="T80" fmla="*/ 1160 w 1485"/>
                        <a:gd name="T81" fmla="*/ 22 h 71"/>
                        <a:gd name="T82" fmla="*/ 1178 w 1485"/>
                        <a:gd name="T83" fmla="*/ 22 h 71"/>
                        <a:gd name="T84" fmla="*/ 1214 w 1485"/>
                        <a:gd name="T85" fmla="*/ 11 h 71"/>
                        <a:gd name="T86" fmla="*/ 1269 w 1485"/>
                        <a:gd name="T87" fmla="*/ 9 h 71"/>
                        <a:gd name="T88" fmla="*/ 1269 w 1485"/>
                        <a:gd name="T89" fmla="*/ 9 h 71"/>
                        <a:gd name="T90" fmla="*/ 1305 w 1485"/>
                        <a:gd name="T91" fmla="*/ 17 h 71"/>
                        <a:gd name="T92" fmla="*/ 1323 w 1485"/>
                        <a:gd name="T93" fmla="*/ 16 h 71"/>
                        <a:gd name="T94" fmla="*/ 1359 w 1485"/>
                        <a:gd name="T95" fmla="*/ 5 h 71"/>
                        <a:gd name="T96" fmla="*/ 1413 w 1485"/>
                        <a:gd name="T97" fmla="*/ 3 h 71"/>
                        <a:gd name="T98" fmla="*/ 1413 w 1485"/>
                        <a:gd name="T99" fmla="*/ 3 h 71"/>
                        <a:gd name="T100" fmla="*/ 1449 w 1485"/>
                        <a:gd name="T101" fmla="*/ 11 h 71"/>
                        <a:gd name="T102" fmla="*/ 1467 w 1485"/>
                        <a:gd name="T103" fmla="*/ 10 h 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</a:cxnLst>
                      <a:rect l="0" t="0" r="r" b="b"/>
                      <a:pathLst>
                        <a:path w="1485" h="71">
                          <a:moveTo>
                            <a:pt x="6" y="62"/>
                          </a:moveTo>
                          <a:lnTo>
                            <a:pt x="0" y="62"/>
                          </a:lnTo>
                          <a:lnTo>
                            <a:pt x="0" y="71"/>
                          </a:lnTo>
                          <a:lnTo>
                            <a:pt x="6" y="71"/>
                          </a:lnTo>
                          <a:lnTo>
                            <a:pt x="6" y="62"/>
                          </a:lnTo>
                          <a:moveTo>
                            <a:pt x="42" y="60"/>
                          </a:moveTo>
                          <a:lnTo>
                            <a:pt x="24" y="61"/>
                          </a:lnTo>
                          <a:lnTo>
                            <a:pt x="24" y="70"/>
                          </a:lnTo>
                          <a:lnTo>
                            <a:pt x="42" y="69"/>
                          </a:lnTo>
                          <a:lnTo>
                            <a:pt x="42" y="60"/>
                          </a:lnTo>
                          <a:moveTo>
                            <a:pt x="78" y="58"/>
                          </a:moveTo>
                          <a:lnTo>
                            <a:pt x="60" y="60"/>
                          </a:lnTo>
                          <a:lnTo>
                            <a:pt x="60" y="69"/>
                          </a:lnTo>
                          <a:lnTo>
                            <a:pt x="78" y="68"/>
                          </a:lnTo>
                          <a:lnTo>
                            <a:pt x="78" y="58"/>
                          </a:lnTo>
                          <a:moveTo>
                            <a:pt x="113" y="57"/>
                          </a:moveTo>
                          <a:lnTo>
                            <a:pt x="96" y="57"/>
                          </a:lnTo>
                          <a:lnTo>
                            <a:pt x="96" y="66"/>
                          </a:lnTo>
                          <a:lnTo>
                            <a:pt x="114" y="66"/>
                          </a:lnTo>
                          <a:lnTo>
                            <a:pt x="113" y="57"/>
                          </a:lnTo>
                          <a:moveTo>
                            <a:pt x="149" y="56"/>
                          </a:moveTo>
                          <a:lnTo>
                            <a:pt x="131" y="56"/>
                          </a:lnTo>
                          <a:lnTo>
                            <a:pt x="132" y="65"/>
                          </a:lnTo>
                          <a:lnTo>
                            <a:pt x="151" y="64"/>
                          </a:lnTo>
                          <a:lnTo>
                            <a:pt x="149" y="56"/>
                          </a:lnTo>
                          <a:moveTo>
                            <a:pt x="186" y="54"/>
                          </a:moveTo>
                          <a:lnTo>
                            <a:pt x="167" y="55"/>
                          </a:lnTo>
                          <a:lnTo>
                            <a:pt x="169" y="64"/>
                          </a:lnTo>
                          <a:lnTo>
                            <a:pt x="187" y="63"/>
                          </a:lnTo>
                          <a:lnTo>
                            <a:pt x="186" y="54"/>
                          </a:lnTo>
                          <a:moveTo>
                            <a:pt x="222" y="53"/>
                          </a:moveTo>
                          <a:lnTo>
                            <a:pt x="204" y="54"/>
                          </a:lnTo>
                          <a:lnTo>
                            <a:pt x="205" y="63"/>
                          </a:lnTo>
                          <a:lnTo>
                            <a:pt x="223" y="62"/>
                          </a:lnTo>
                          <a:lnTo>
                            <a:pt x="222" y="53"/>
                          </a:lnTo>
                          <a:moveTo>
                            <a:pt x="258" y="52"/>
                          </a:moveTo>
                          <a:lnTo>
                            <a:pt x="240" y="52"/>
                          </a:lnTo>
                          <a:lnTo>
                            <a:pt x="241" y="61"/>
                          </a:lnTo>
                          <a:lnTo>
                            <a:pt x="259" y="61"/>
                          </a:lnTo>
                          <a:lnTo>
                            <a:pt x="258" y="52"/>
                          </a:lnTo>
                          <a:moveTo>
                            <a:pt x="294" y="49"/>
                          </a:moveTo>
                          <a:lnTo>
                            <a:pt x="276" y="51"/>
                          </a:lnTo>
                          <a:lnTo>
                            <a:pt x="277" y="60"/>
                          </a:lnTo>
                          <a:lnTo>
                            <a:pt x="295" y="58"/>
                          </a:lnTo>
                          <a:lnTo>
                            <a:pt x="294" y="49"/>
                          </a:lnTo>
                          <a:moveTo>
                            <a:pt x="330" y="48"/>
                          </a:moveTo>
                          <a:lnTo>
                            <a:pt x="312" y="49"/>
                          </a:lnTo>
                          <a:lnTo>
                            <a:pt x="313" y="58"/>
                          </a:lnTo>
                          <a:lnTo>
                            <a:pt x="331" y="57"/>
                          </a:lnTo>
                          <a:lnTo>
                            <a:pt x="330" y="48"/>
                          </a:lnTo>
                          <a:moveTo>
                            <a:pt x="366" y="47"/>
                          </a:moveTo>
                          <a:lnTo>
                            <a:pt x="348" y="47"/>
                          </a:lnTo>
                          <a:lnTo>
                            <a:pt x="349" y="56"/>
                          </a:lnTo>
                          <a:lnTo>
                            <a:pt x="367" y="56"/>
                          </a:lnTo>
                          <a:lnTo>
                            <a:pt x="366" y="47"/>
                          </a:lnTo>
                          <a:moveTo>
                            <a:pt x="402" y="45"/>
                          </a:moveTo>
                          <a:lnTo>
                            <a:pt x="384" y="46"/>
                          </a:lnTo>
                          <a:lnTo>
                            <a:pt x="385" y="55"/>
                          </a:lnTo>
                          <a:lnTo>
                            <a:pt x="403" y="54"/>
                          </a:lnTo>
                          <a:lnTo>
                            <a:pt x="402" y="45"/>
                          </a:lnTo>
                          <a:moveTo>
                            <a:pt x="438" y="44"/>
                          </a:moveTo>
                          <a:lnTo>
                            <a:pt x="420" y="45"/>
                          </a:lnTo>
                          <a:lnTo>
                            <a:pt x="421" y="54"/>
                          </a:lnTo>
                          <a:lnTo>
                            <a:pt x="439" y="53"/>
                          </a:lnTo>
                          <a:lnTo>
                            <a:pt x="438" y="44"/>
                          </a:lnTo>
                          <a:moveTo>
                            <a:pt x="474" y="43"/>
                          </a:moveTo>
                          <a:lnTo>
                            <a:pt x="456" y="43"/>
                          </a:lnTo>
                          <a:lnTo>
                            <a:pt x="457" y="52"/>
                          </a:lnTo>
                          <a:lnTo>
                            <a:pt x="475" y="52"/>
                          </a:lnTo>
                          <a:lnTo>
                            <a:pt x="474" y="43"/>
                          </a:lnTo>
                          <a:moveTo>
                            <a:pt x="510" y="40"/>
                          </a:moveTo>
                          <a:lnTo>
                            <a:pt x="492" y="42"/>
                          </a:lnTo>
                          <a:lnTo>
                            <a:pt x="494" y="51"/>
                          </a:lnTo>
                          <a:lnTo>
                            <a:pt x="512" y="49"/>
                          </a:lnTo>
                          <a:lnTo>
                            <a:pt x="510" y="40"/>
                          </a:lnTo>
                          <a:moveTo>
                            <a:pt x="547" y="39"/>
                          </a:moveTo>
                          <a:lnTo>
                            <a:pt x="528" y="40"/>
                          </a:lnTo>
                          <a:lnTo>
                            <a:pt x="530" y="49"/>
                          </a:lnTo>
                          <a:lnTo>
                            <a:pt x="547" y="48"/>
                          </a:lnTo>
                          <a:lnTo>
                            <a:pt x="547" y="39"/>
                          </a:lnTo>
                          <a:moveTo>
                            <a:pt x="583" y="38"/>
                          </a:moveTo>
                          <a:lnTo>
                            <a:pt x="565" y="38"/>
                          </a:lnTo>
                          <a:lnTo>
                            <a:pt x="565" y="47"/>
                          </a:lnTo>
                          <a:lnTo>
                            <a:pt x="583" y="47"/>
                          </a:lnTo>
                          <a:lnTo>
                            <a:pt x="583" y="38"/>
                          </a:lnTo>
                          <a:moveTo>
                            <a:pt x="619" y="36"/>
                          </a:moveTo>
                          <a:lnTo>
                            <a:pt x="601" y="37"/>
                          </a:lnTo>
                          <a:lnTo>
                            <a:pt x="601" y="46"/>
                          </a:lnTo>
                          <a:lnTo>
                            <a:pt x="619" y="45"/>
                          </a:lnTo>
                          <a:lnTo>
                            <a:pt x="619" y="36"/>
                          </a:lnTo>
                          <a:moveTo>
                            <a:pt x="655" y="35"/>
                          </a:moveTo>
                          <a:lnTo>
                            <a:pt x="637" y="36"/>
                          </a:lnTo>
                          <a:lnTo>
                            <a:pt x="637" y="45"/>
                          </a:lnTo>
                          <a:lnTo>
                            <a:pt x="655" y="44"/>
                          </a:lnTo>
                          <a:lnTo>
                            <a:pt x="655" y="35"/>
                          </a:lnTo>
                          <a:moveTo>
                            <a:pt x="691" y="34"/>
                          </a:moveTo>
                          <a:lnTo>
                            <a:pt x="673" y="34"/>
                          </a:lnTo>
                          <a:lnTo>
                            <a:pt x="673" y="43"/>
                          </a:lnTo>
                          <a:lnTo>
                            <a:pt x="691" y="43"/>
                          </a:lnTo>
                          <a:lnTo>
                            <a:pt x="691" y="34"/>
                          </a:lnTo>
                          <a:moveTo>
                            <a:pt x="727" y="31"/>
                          </a:moveTo>
                          <a:lnTo>
                            <a:pt x="709" y="33"/>
                          </a:lnTo>
                          <a:lnTo>
                            <a:pt x="709" y="42"/>
                          </a:lnTo>
                          <a:lnTo>
                            <a:pt x="727" y="40"/>
                          </a:lnTo>
                          <a:lnTo>
                            <a:pt x="727" y="31"/>
                          </a:lnTo>
                          <a:moveTo>
                            <a:pt x="763" y="30"/>
                          </a:moveTo>
                          <a:lnTo>
                            <a:pt x="745" y="31"/>
                          </a:lnTo>
                          <a:lnTo>
                            <a:pt x="745" y="40"/>
                          </a:lnTo>
                          <a:lnTo>
                            <a:pt x="763" y="39"/>
                          </a:lnTo>
                          <a:lnTo>
                            <a:pt x="763" y="30"/>
                          </a:lnTo>
                          <a:moveTo>
                            <a:pt x="799" y="29"/>
                          </a:moveTo>
                          <a:lnTo>
                            <a:pt x="781" y="29"/>
                          </a:lnTo>
                          <a:lnTo>
                            <a:pt x="781" y="38"/>
                          </a:lnTo>
                          <a:lnTo>
                            <a:pt x="799" y="38"/>
                          </a:lnTo>
                          <a:lnTo>
                            <a:pt x="799" y="29"/>
                          </a:lnTo>
                          <a:moveTo>
                            <a:pt x="835" y="27"/>
                          </a:moveTo>
                          <a:lnTo>
                            <a:pt x="817" y="28"/>
                          </a:lnTo>
                          <a:lnTo>
                            <a:pt x="817" y="37"/>
                          </a:lnTo>
                          <a:lnTo>
                            <a:pt x="835" y="36"/>
                          </a:lnTo>
                          <a:lnTo>
                            <a:pt x="835" y="27"/>
                          </a:lnTo>
                          <a:moveTo>
                            <a:pt x="871" y="26"/>
                          </a:moveTo>
                          <a:lnTo>
                            <a:pt x="853" y="27"/>
                          </a:lnTo>
                          <a:lnTo>
                            <a:pt x="853" y="36"/>
                          </a:lnTo>
                          <a:lnTo>
                            <a:pt x="871" y="35"/>
                          </a:lnTo>
                          <a:lnTo>
                            <a:pt x="871" y="26"/>
                          </a:lnTo>
                          <a:moveTo>
                            <a:pt x="908" y="25"/>
                          </a:moveTo>
                          <a:lnTo>
                            <a:pt x="889" y="25"/>
                          </a:lnTo>
                          <a:lnTo>
                            <a:pt x="889" y="34"/>
                          </a:lnTo>
                          <a:lnTo>
                            <a:pt x="908" y="34"/>
                          </a:lnTo>
                          <a:lnTo>
                            <a:pt x="908" y="25"/>
                          </a:lnTo>
                          <a:moveTo>
                            <a:pt x="944" y="22"/>
                          </a:moveTo>
                          <a:lnTo>
                            <a:pt x="926" y="23"/>
                          </a:lnTo>
                          <a:lnTo>
                            <a:pt x="926" y="33"/>
                          </a:lnTo>
                          <a:lnTo>
                            <a:pt x="944" y="31"/>
                          </a:lnTo>
                          <a:lnTo>
                            <a:pt x="944" y="22"/>
                          </a:lnTo>
                          <a:moveTo>
                            <a:pt x="980" y="21"/>
                          </a:moveTo>
                          <a:lnTo>
                            <a:pt x="962" y="22"/>
                          </a:lnTo>
                          <a:lnTo>
                            <a:pt x="962" y="31"/>
                          </a:lnTo>
                          <a:lnTo>
                            <a:pt x="980" y="30"/>
                          </a:lnTo>
                          <a:lnTo>
                            <a:pt x="980" y="21"/>
                          </a:lnTo>
                          <a:moveTo>
                            <a:pt x="1016" y="20"/>
                          </a:moveTo>
                          <a:lnTo>
                            <a:pt x="998" y="20"/>
                          </a:lnTo>
                          <a:lnTo>
                            <a:pt x="998" y="29"/>
                          </a:lnTo>
                          <a:lnTo>
                            <a:pt x="1016" y="29"/>
                          </a:lnTo>
                          <a:lnTo>
                            <a:pt x="1016" y="20"/>
                          </a:lnTo>
                          <a:moveTo>
                            <a:pt x="1052" y="18"/>
                          </a:moveTo>
                          <a:lnTo>
                            <a:pt x="1034" y="19"/>
                          </a:lnTo>
                          <a:lnTo>
                            <a:pt x="1034" y="28"/>
                          </a:lnTo>
                          <a:lnTo>
                            <a:pt x="1052" y="27"/>
                          </a:lnTo>
                          <a:lnTo>
                            <a:pt x="1052" y="18"/>
                          </a:lnTo>
                          <a:moveTo>
                            <a:pt x="1088" y="17"/>
                          </a:moveTo>
                          <a:lnTo>
                            <a:pt x="1070" y="18"/>
                          </a:lnTo>
                          <a:lnTo>
                            <a:pt x="1070" y="27"/>
                          </a:lnTo>
                          <a:lnTo>
                            <a:pt x="1088" y="26"/>
                          </a:lnTo>
                          <a:lnTo>
                            <a:pt x="1088" y="17"/>
                          </a:lnTo>
                          <a:moveTo>
                            <a:pt x="1124" y="16"/>
                          </a:moveTo>
                          <a:lnTo>
                            <a:pt x="1106" y="16"/>
                          </a:lnTo>
                          <a:lnTo>
                            <a:pt x="1106" y="25"/>
                          </a:lnTo>
                          <a:lnTo>
                            <a:pt x="1124" y="25"/>
                          </a:lnTo>
                          <a:lnTo>
                            <a:pt x="1124" y="16"/>
                          </a:lnTo>
                          <a:moveTo>
                            <a:pt x="1160" y="13"/>
                          </a:moveTo>
                          <a:lnTo>
                            <a:pt x="1142" y="14"/>
                          </a:lnTo>
                          <a:lnTo>
                            <a:pt x="1142" y="23"/>
                          </a:lnTo>
                          <a:lnTo>
                            <a:pt x="1160" y="22"/>
                          </a:lnTo>
                          <a:lnTo>
                            <a:pt x="1160" y="13"/>
                          </a:lnTo>
                          <a:moveTo>
                            <a:pt x="1196" y="12"/>
                          </a:moveTo>
                          <a:lnTo>
                            <a:pt x="1178" y="13"/>
                          </a:lnTo>
                          <a:lnTo>
                            <a:pt x="1178" y="22"/>
                          </a:lnTo>
                          <a:lnTo>
                            <a:pt x="1196" y="21"/>
                          </a:lnTo>
                          <a:lnTo>
                            <a:pt x="1196" y="12"/>
                          </a:lnTo>
                          <a:moveTo>
                            <a:pt x="1232" y="11"/>
                          </a:moveTo>
                          <a:lnTo>
                            <a:pt x="1214" y="11"/>
                          </a:lnTo>
                          <a:lnTo>
                            <a:pt x="1214" y="20"/>
                          </a:lnTo>
                          <a:lnTo>
                            <a:pt x="1232" y="20"/>
                          </a:lnTo>
                          <a:lnTo>
                            <a:pt x="1232" y="11"/>
                          </a:lnTo>
                          <a:moveTo>
                            <a:pt x="1269" y="9"/>
                          </a:moveTo>
                          <a:lnTo>
                            <a:pt x="1251" y="10"/>
                          </a:lnTo>
                          <a:lnTo>
                            <a:pt x="1251" y="19"/>
                          </a:lnTo>
                          <a:lnTo>
                            <a:pt x="1269" y="18"/>
                          </a:lnTo>
                          <a:lnTo>
                            <a:pt x="1269" y="9"/>
                          </a:lnTo>
                          <a:moveTo>
                            <a:pt x="1305" y="8"/>
                          </a:moveTo>
                          <a:lnTo>
                            <a:pt x="1287" y="9"/>
                          </a:lnTo>
                          <a:lnTo>
                            <a:pt x="1287" y="18"/>
                          </a:lnTo>
                          <a:lnTo>
                            <a:pt x="1305" y="17"/>
                          </a:lnTo>
                          <a:lnTo>
                            <a:pt x="1305" y="8"/>
                          </a:lnTo>
                          <a:moveTo>
                            <a:pt x="1341" y="7"/>
                          </a:moveTo>
                          <a:lnTo>
                            <a:pt x="1323" y="7"/>
                          </a:lnTo>
                          <a:lnTo>
                            <a:pt x="1323" y="16"/>
                          </a:lnTo>
                          <a:lnTo>
                            <a:pt x="1341" y="16"/>
                          </a:lnTo>
                          <a:lnTo>
                            <a:pt x="1341" y="7"/>
                          </a:lnTo>
                          <a:moveTo>
                            <a:pt x="1377" y="4"/>
                          </a:moveTo>
                          <a:lnTo>
                            <a:pt x="1359" y="5"/>
                          </a:lnTo>
                          <a:lnTo>
                            <a:pt x="1359" y="14"/>
                          </a:lnTo>
                          <a:lnTo>
                            <a:pt x="1377" y="13"/>
                          </a:lnTo>
                          <a:lnTo>
                            <a:pt x="1377" y="4"/>
                          </a:lnTo>
                          <a:moveTo>
                            <a:pt x="1413" y="3"/>
                          </a:moveTo>
                          <a:lnTo>
                            <a:pt x="1395" y="4"/>
                          </a:lnTo>
                          <a:lnTo>
                            <a:pt x="1395" y="13"/>
                          </a:lnTo>
                          <a:lnTo>
                            <a:pt x="1413" y="12"/>
                          </a:lnTo>
                          <a:lnTo>
                            <a:pt x="1413" y="3"/>
                          </a:lnTo>
                          <a:moveTo>
                            <a:pt x="1448" y="2"/>
                          </a:moveTo>
                          <a:lnTo>
                            <a:pt x="1430" y="2"/>
                          </a:lnTo>
                          <a:lnTo>
                            <a:pt x="1431" y="11"/>
                          </a:lnTo>
                          <a:lnTo>
                            <a:pt x="1449" y="11"/>
                          </a:lnTo>
                          <a:lnTo>
                            <a:pt x="1448" y="2"/>
                          </a:lnTo>
                          <a:moveTo>
                            <a:pt x="1484" y="0"/>
                          </a:moveTo>
                          <a:lnTo>
                            <a:pt x="1466" y="1"/>
                          </a:lnTo>
                          <a:lnTo>
                            <a:pt x="1467" y="10"/>
                          </a:lnTo>
                          <a:lnTo>
                            <a:pt x="1485" y="9"/>
                          </a:lnTo>
                          <a:lnTo>
                            <a:pt x="1484" y="0"/>
                          </a:lnTo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cs typeface="+mn-ea"/>
                        <a:sym typeface="+mn-lt"/>
                      </a:endParaRPr>
                    </a:p>
                  </p:txBody>
                </p:sp>
                <p:grpSp>
                  <p:nvGrpSpPr>
                    <p:cNvPr id="84" name="Group 38">
                      <a:extLst>
                        <a:ext uri="{FF2B5EF4-FFF2-40B4-BE49-F238E27FC236}">
                          <a16:creationId xmlns:a16="http://schemas.microsoft.com/office/drawing/2014/main" xmlns="" id="{834C178D-1781-CF44-9674-99B7B00B07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76338" y="1449388"/>
                      <a:ext cx="4670426" cy="2349500"/>
                      <a:chOff x="1176338" y="1449388"/>
                      <a:chExt cx="4670426" cy="2349500"/>
                    </a:xfrm>
                    <a:grpFill/>
                  </p:grpSpPr>
                  <p:sp>
                    <p:nvSpPr>
                      <p:cNvPr id="85" name="Freeform 5">
                        <a:extLst>
                          <a:ext uri="{FF2B5EF4-FFF2-40B4-BE49-F238E27FC236}">
                            <a16:creationId xmlns:a16="http://schemas.microsoft.com/office/drawing/2014/main" xmlns="" id="{9F082FD2-D6F2-944B-8217-C67FEFF97CA7}"/>
                          </a:ext>
                        </a:extLst>
                      </p:cNvPr>
                      <p:cNvSpPr>
                        <a:spLocks noEditPoints="1"/>
                      </p:cNvSpPr>
                      <p:nvPr/>
                    </p:nvSpPr>
                    <p:spPr bwMode="auto">
                      <a:xfrm>
                        <a:off x="1374776" y="1581150"/>
                        <a:ext cx="4300538" cy="2200275"/>
                      </a:xfrm>
                      <a:custGeom>
                        <a:avLst/>
                        <a:gdLst>
                          <a:gd name="T0" fmla="*/ 2684 w 2709"/>
                          <a:gd name="T1" fmla="*/ 1343 h 1386"/>
                          <a:gd name="T2" fmla="*/ 2658 w 2709"/>
                          <a:gd name="T3" fmla="*/ 1275 h 1386"/>
                          <a:gd name="T4" fmla="*/ 2633 w 2709"/>
                          <a:gd name="T5" fmla="*/ 1207 h 1386"/>
                          <a:gd name="T6" fmla="*/ 2607 w 2709"/>
                          <a:gd name="T7" fmla="*/ 1140 h 1386"/>
                          <a:gd name="T8" fmla="*/ 2583 w 2709"/>
                          <a:gd name="T9" fmla="*/ 1072 h 1386"/>
                          <a:gd name="T10" fmla="*/ 2557 w 2709"/>
                          <a:gd name="T11" fmla="*/ 1004 h 1386"/>
                          <a:gd name="T12" fmla="*/ 2532 w 2709"/>
                          <a:gd name="T13" fmla="*/ 937 h 1386"/>
                          <a:gd name="T14" fmla="*/ 2506 w 2709"/>
                          <a:gd name="T15" fmla="*/ 869 h 1386"/>
                          <a:gd name="T16" fmla="*/ 2481 w 2709"/>
                          <a:gd name="T17" fmla="*/ 802 h 1386"/>
                          <a:gd name="T18" fmla="*/ 2455 w 2709"/>
                          <a:gd name="T19" fmla="*/ 735 h 1386"/>
                          <a:gd name="T20" fmla="*/ 2429 w 2709"/>
                          <a:gd name="T21" fmla="*/ 667 h 1386"/>
                          <a:gd name="T22" fmla="*/ 2404 w 2709"/>
                          <a:gd name="T23" fmla="*/ 599 h 1386"/>
                          <a:gd name="T24" fmla="*/ 2378 w 2709"/>
                          <a:gd name="T25" fmla="*/ 531 h 1386"/>
                          <a:gd name="T26" fmla="*/ 2353 w 2709"/>
                          <a:gd name="T27" fmla="*/ 464 h 1386"/>
                          <a:gd name="T28" fmla="*/ 2340 w 2709"/>
                          <a:gd name="T29" fmla="*/ 403 h 1386"/>
                          <a:gd name="T30" fmla="*/ 2273 w 2709"/>
                          <a:gd name="T31" fmla="*/ 385 h 1386"/>
                          <a:gd name="T32" fmla="*/ 2207 w 2709"/>
                          <a:gd name="T33" fmla="*/ 358 h 1386"/>
                          <a:gd name="T34" fmla="*/ 2139 w 2709"/>
                          <a:gd name="T35" fmla="*/ 331 h 1386"/>
                          <a:gd name="T36" fmla="*/ 2073 w 2709"/>
                          <a:gd name="T37" fmla="*/ 303 h 1386"/>
                          <a:gd name="T38" fmla="*/ 2006 w 2709"/>
                          <a:gd name="T39" fmla="*/ 276 h 1386"/>
                          <a:gd name="T40" fmla="*/ 1938 w 2709"/>
                          <a:gd name="T41" fmla="*/ 249 h 1386"/>
                          <a:gd name="T42" fmla="*/ 1872 w 2709"/>
                          <a:gd name="T43" fmla="*/ 222 h 1386"/>
                          <a:gd name="T44" fmla="*/ 1805 w 2709"/>
                          <a:gd name="T45" fmla="*/ 195 h 1386"/>
                          <a:gd name="T46" fmla="*/ 1738 w 2709"/>
                          <a:gd name="T47" fmla="*/ 168 h 1386"/>
                          <a:gd name="T48" fmla="*/ 1671 w 2709"/>
                          <a:gd name="T49" fmla="*/ 141 h 1386"/>
                          <a:gd name="T50" fmla="*/ 1604 w 2709"/>
                          <a:gd name="T51" fmla="*/ 114 h 1386"/>
                          <a:gd name="T52" fmla="*/ 1538 w 2709"/>
                          <a:gd name="T53" fmla="*/ 87 h 1386"/>
                          <a:gd name="T54" fmla="*/ 1470 w 2709"/>
                          <a:gd name="T55" fmla="*/ 60 h 1386"/>
                          <a:gd name="T56" fmla="*/ 1404 w 2709"/>
                          <a:gd name="T57" fmla="*/ 33 h 1386"/>
                          <a:gd name="T58" fmla="*/ 1339 w 2709"/>
                          <a:gd name="T59" fmla="*/ 9 h 1386"/>
                          <a:gd name="T60" fmla="*/ 1272 w 2709"/>
                          <a:gd name="T61" fmla="*/ 34 h 1386"/>
                          <a:gd name="T62" fmla="*/ 1204 w 2709"/>
                          <a:gd name="T63" fmla="*/ 59 h 1386"/>
                          <a:gd name="T64" fmla="*/ 1136 w 2709"/>
                          <a:gd name="T65" fmla="*/ 83 h 1386"/>
                          <a:gd name="T66" fmla="*/ 1069 w 2709"/>
                          <a:gd name="T67" fmla="*/ 108 h 1386"/>
                          <a:gd name="T68" fmla="*/ 1001 w 2709"/>
                          <a:gd name="T69" fmla="*/ 133 h 1386"/>
                          <a:gd name="T70" fmla="*/ 933 w 2709"/>
                          <a:gd name="T71" fmla="*/ 158 h 1386"/>
                          <a:gd name="T72" fmla="*/ 865 w 2709"/>
                          <a:gd name="T73" fmla="*/ 183 h 1386"/>
                          <a:gd name="T74" fmla="*/ 798 w 2709"/>
                          <a:gd name="T75" fmla="*/ 208 h 1386"/>
                          <a:gd name="T76" fmla="*/ 730 w 2709"/>
                          <a:gd name="T77" fmla="*/ 232 h 1386"/>
                          <a:gd name="T78" fmla="*/ 662 w 2709"/>
                          <a:gd name="T79" fmla="*/ 257 h 1386"/>
                          <a:gd name="T80" fmla="*/ 595 w 2709"/>
                          <a:gd name="T81" fmla="*/ 283 h 1386"/>
                          <a:gd name="T82" fmla="*/ 527 w 2709"/>
                          <a:gd name="T83" fmla="*/ 308 h 1386"/>
                          <a:gd name="T84" fmla="*/ 459 w 2709"/>
                          <a:gd name="T85" fmla="*/ 333 h 1386"/>
                          <a:gd name="T86" fmla="*/ 392 w 2709"/>
                          <a:gd name="T87" fmla="*/ 358 h 1386"/>
                          <a:gd name="T88" fmla="*/ 356 w 2709"/>
                          <a:gd name="T89" fmla="*/ 410 h 1386"/>
                          <a:gd name="T90" fmla="*/ 331 w 2709"/>
                          <a:gd name="T91" fmla="*/ 477 h 1386"/>
                          <a:gd name="T92" fmla="*/ 306 w 2709"/>
                          <a:gd name="T93" fmla="*/ 545 h 1386"/>
                          <a:gd name="T94" fmla="*/ 280 w 2709"/>
                          <a:gd name="T95" fmla="*/ 613 h 1386"/>
                          <a:gd name="T96" fmla="*/ 255 w 2709"/>
                          <a:gd name="T97" fmla="*/ 680 h 1386"/>
                          <a:gd name="T98" fmla="*/ 229 w 2709"/>
                          <a:gd name="T99" fmla="*/ 748 h 1386"/>
                          <a:gd name="T100" fmla="*/ 204 w 2709"/>
                          <a:gd name="T101" fmla="*/ 816 h 1386"/>
                          <a:gd name="T102" fmla="*/ 180 w 2709"/>
                          <a:gd name="T103" fmla="*/ 884 h 1386"/>
                          <a:gd name="T104" fmla="*/ 154 w 2709"/>
                          <a:gd name="T105" fmla="*/ 951 h 1386"/>
                          <a:gd name="T106" fmla="*/ 129 w 2709"/>
                          <a:gd name="T107" fmla="*/ 1019 h 1386"/>
                          <a:gd name="T108" fmla="*/ 104 w 2709"/>
                          <a:gd name="T109" fmla="*/ 1087 h 1386"/>
                          <a:gd name="T110" fmla="*/ 78 w 2709"/>
                          <a:gd name="T111" fmla="*/ 1154 h 1386"/>
                          <a:gd name="T112" fmla="*/ 53 w 2709"/>
                          <a:gd name="T113" fmla="*/ 1222 h 1386"/>
                          <a:gd name="T114" fmla="*/ 28 w 2709"/>
                          <a:gd name="T115" fmla="*/ 1290 h 138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  <a:cxn ang="0">
                            <a:pos x="T114" y="T115"/>
                          </a:cxn>
                        </a:cxnLst>
                        <a:rect l="0" t="0" r="r" b="b"/>
                        <a:pathLst>
                          <a:path w="2709" h="1386">
                            <a:moveTo>
                              <a:pt x="2696" y="1377"/>
                            </a:moveTo>
                            <a:lnTo>
                              <a:pt x="2701" y="1386"/>
                            </a:lnTo>
                            <a:lnTo>
                              <a:pt x="2709" y="1383"/>
                            </a:lnTo>
                            <a:lnTo>
                              <a:pt x="2705" y="1373"/>
                            </a:lnTo>
                            <a:lnTo>
                              <a:pt x="2696" y="1377"/>
                            </a:lnTo>
                            <a:close/>
                            <a:moveTo>
                              <a:pt x="2684" y="1343"/>
                            </a:moveTo>
                            <a:lnTo>
                              <a:pt x="2691" y="1360"/>
                            </a:lnTo>
                            <a:lnTo>
                              <a:pt x="2699" y="1356"/>
                            </a:lnTo>
                            <a:lnTo>
                              <a:pt x="2692" y="1339"/>
                            </a:lnTo>
                            <a:lnTo>
                              <a:pt x="2684" y="1343"/>
                            </a:lnTo>
                            <a:close/>
                            <a:moveTo>
                              <a:pt x="2672" y="1309"/>
                            </a:moveTo>
                            <a:lnTo>
                              <a:pt x="2677" y="1326"/>
                            </a:lnTo>
                            <a:lnTo>
                              <a:pt x="2686" y="1323"/>
                            </a:lnTo>
                            <a:lnTo>
                              <a:pt x="2680" y="1306"/>
                            </a:lnTo>
                            <a:lnTo>
                              <a:pt x="2672" y="1309"/>
                            </a:lnTo>
                            <a:close/>
                            <a:moveTo>
                              <a:pt x="2658" y="1275"/>
                            </a:moveTo>
                            <a:lnTo>
                              <a:pt x="2665" y="1292"/>
                            </a:lnTo>
                            <a:lnTo>
                              <a:pt x="2674" y="1289"/>
                            </a:lnTo>
                            <a:lnTo>
                              <a:pt x="2667" y="1272"/>
                            </a:lnTo>
                            <a:lnTo>
                              <a:pt x="2658" y="1275"/>
                            </a:lnTo>
                            <a:close/>
                            <a:moveTo>
                              <a:pt x="2646" y="1241"/>
                            </a:moveTo>
                            <a:lnTo>
                              <a:pt x="2652" y="1258"/>
                            </a:lnTo>
                            <a:lnTo>
                              <a:pt x="2660" y="1255"/>
                            </a:lnTo>
                            <a:lnTo>
                              <a:pt x="2655" y="1238"/>
                            </a:lnTo>
                            <a:lnTo>
                              <a:pt x="2646" y="1241"/>
                            </a:lnTo>
                            <a:close/>
                            <a:moveTo>
                              <a:pt x="2633" y="1207"/>
                            </a:moveTo>
                            <a:lnTo>
                              <a:pt x="2639" y="1224"/>
                            </a:lnTo>
                            <a:lnTo>
                              <a:pt x="2648" y="1221"/>
                            </a:lnTo>
                            <a:lnTo>
                              <a:pt x="2641" y="1204"/>
                            </a:lnTo>
                            <a:lnTo>
                              <a:pt x="2633" y="1207"/>
                            </a:lnTo>
                            <a:close/>
                            <a:moveTo>
                              <a:pt x="2621" y="1174"/>
                            </a:moveTo>
                            <a:lnTo>
                              <a:pt x="2626" y="1190"/>
                            </a:lnTo>
                            <a:lnTo>
                              <a:pt x="2636" y="1187"/>
                            </a:lnTo>
                            <a:lnTo>
                              <a:pt x="2629" y="1170"/>
                            </a:lnTo>
                            <a:lnTo>
                              <a:pt x="2621" y="1174"/>
                            </a:lnTo>
                            <a:close/>
                            <a:moveTo>
                              <a:pt x="2607" y="1140"/>
                            </a:moveTo>
                            <a:lnTo>
                              <a:pt x="2614" y="1157"/>
                            </a:lnTo>
                            <a:lnTo>
                              <a:pt x="2622" y="1153"/>
                            </a:lnTo>
                            <a:lnTo>
                              <a:pt x="2616" y="1136"/>
                            </a:lnTo>
                            <a:lnTo>
                              <a:pt x="2607" y="1140"/>
                            </a:lnTo>
                            <a:close/>
                            <a:moveTo>
                              <a:pt x="2595" y="1106"/>
                            </a:moveTo>
                            <a:lnTo>
                              <a:pt x="2602" y="1123"/>
                            </a:lnTo>
                            <a:lnTo>
                              <a:pt x="2610" y="1119"/>
                            </a:lnTo>
                            <a:lnTo>
                              <a:pt x="2604" y="1102"/>
                            </a:lnTo>
                            <a:lnTo>
                              <a:pt x="2595" y="1106"/>
                            </a:lnTo>
                            <a:close/>
                            <a:moveTo>
                              <a:pt x="2583" y="1072"/>
                            </a:moveTo>
                            <a:lnTo>
                              <a:pt x="2588" y="1089"/>
                            </a:lnTo>
                            <a:lnTo>
                              <a:pt x="2597" y="1086"/>
                            </a:lnTo>
                            <a:lnTo>
                              <a:pt x="2590" y="1069"/>
                            </a:lnTo>
                            <a:lnTo>
                              <a:pt x="2583" y="1072"/>
                            </a:lnTo>
                            <a:close/>
                            <a:moveTo>
                              <a:pt x="2569" y="1038"/>
                            </a:moveTo>
                            <a:lnTo>
                              <a:pt x="2576" y="1055"/>
                            </a:lnTo>
                            <a:lnTo>
                              <a:pt x="2585" y="1052"/>
                            </a:lnTo>
                            <a:lnTo>
                              <a:pt x="2578" y="1035"/>
                            </a:lnTo>
                            <a:lnTo>
                              <a:pt x="2569" y="1038"/>
                            </a:lnTo>
                            <a:close/>
                            <a:moveTo>
                              <a:pt x="2557" y="1004"/>
                            </a:moveTo>
                            <a:lnTo>
                              <a:pt x="2563" y="1021"/>
                            </a:lnTo>
                            <a:lnTo>
                              <a:pt x="2571" y="1018"/>
                            </a:lnTo>
                            <a:lnTo>
                              <a:pt x="2566" y="1001"/>
                            </a:lnTo>
                            <a:lnTo>
                              <a:pt x="2557" y="1004"/>
                            </a:lnTo>
                            <a:close/>
                            <a:moveTo>
                              <a:pt x="2544" y="970"/>
                            </a:moveTo>
                            <a:lnTo>
                              <a:pt x="2551" y="987"/>
                            </a:lnTo>
                            <a:lnTo>
                              <a:pt x="2559" y="984"/>
                            </a:lnTo>
                            <a:lnTo>
                              <a:pt x="2552" y="967"/>
                            </a:lnTo>
                            <a:lnTo>
                              <a:pt x="2544" y="970"/>
                            </a:lnTo>
                            <a:close/>
                            <a:moveTo>
                              <a:pt x="2532" y="937"/>
                            </a:moveTo>
                            <a:lnTo>
                              <a:pt x="2537" y="953"/>
                            </a:lnTo>
                            <a:lnTo>
                              <a:pt x="2546" y="950"/>
                            </a:lnTo>
                            <a:lnTo>
                              <a:pt x="2540" y="934"/>
                            </a:lnTo>
                            <a:lnTo>
                              <a:pt x="2532" y="937"/>
                            </a:lnTo>
                            <a:close/>
                            <a:moveTo>
                              <a:pt x="2518" y="903"/>
                            </a:moveTo>
                            <a:lnTo>
                              <a:pt x="2525" y="920"/>
                            </a:lnTo>
                            <a:lnTo>
                              <a:pt x="2533" y="917"/>
                            </a:lnTo>
                            <a:lnTo>
                              <a:pt x="2527" y="900"/>
                            </a:lnTo>
                            <a:lnTo>
                              <a:pt x="2518" y="903"/>
                            </a:lnTo>
                            <a:close/>
                            <a:moveTo>
                              <a:pt x="2506" y="869"/>
                            </a:moveTo>
                            <a:lnTo>
                              <a:pt x="2513" y="886"/>
                            </a:lnTo>
                            <a:lnTo>
                              <a:pt x="2520" y="884"/>
                            </a:lnTo>
                            <a:lnTo>
                              <a:pt x="2515" y="867"/>
                            </a:lnTo>
                            <a:lnTo>
                              <a:pt x="2506" y="869"/>
                            </a:lnTo>
                            <a:close/>
                            <a:moveTo>
                              <a:pt x="2493" y="835"/>
                            </a:moveTo>
                            <a:lnTo>
                              <a:pt x="2499" y="852"/>
                            </a:lnTo>
                            <a:lnTo>
                              <a:pt x="2508" y="850"/>
                            </a:lnTo>
                            <a:lnTo>
                              <a:pt x="2501" y="833"/>
                            </a:lnTo>
                            <a:lnTo>
                              <a:pt x="2493" y="835"/>
                            </a:lnTo>
                            <a:close/>
                            <a:moveTo>
                              <a:pt x="2481" y="802"/>
                            </a:moveTo>
                            <a:lnTo>
                              <a:pt x="2487" y="819"/>
                            </a:lnTo>
                            <a:lnTo>
                              <a:pt x="2496" y="816"/>
                            </a:lnTo>
                            <a:lnTo>
                              <a:pt x="2489" y="799"/>
                            </a:lnTo>
                            <a:lnTo>
                              <a:pt x="2481" y="802"/>
                            </a:lnTo>
                            <a:close/>
                            <a:moveTo>
                              <a:pt x="2467" y="768"/>
                            </a:moveTo>
                            <a:lnTo>
                              <a:pt x="2474" y="785"/>
                            </a:lnTo>
                            <a:lnTo>
                              <a:pt x="2482" y="782"/>
                            </a:lnTo>
                            <a:lnTo>
                              <a:pt x="2476" y="765"/>
                            </a:lnTo>
                            <a:lnTo>
                              <a:pt x="2467" y="768"/>
                            </a:lnTo>
                            <a:close/>
                            <a:moveTo>
                              <a:pt x="2455" y="735"/>
                            </a:moveTo>
                            <a:lnTo>
                              <a:pt x="2462" y="751"/>
                            </a:lnTo>
                            <a:lnTo>
                              <a:pt x="2470" y="748"/>
                            </a:lnTo>
                            <a:lnTo>
                              <a:pt x="2463" y="731"/>
                            </a:lnTo>
                            <a:lnTo>
                              <a:pt x="2455" y="735"/>
                            </a:lnTo>
                            <a:close/>
                            <a:moveTo>
                              <a:pt x="2443" y="701"/>
                            </a:moveTo>
                            <a:lnTo>
                              <a:pt x="2448" y="718"/>
                            </a:lnTo>
                            <a:lnTo>
                              <a:pt x="2457" y="714"/>
                            </a:lnTo>
                            <a:lnTo>
                              <a:pt x="2451" y="697"/>
                            </a:lnTo>
                            <a:lnTo>
                              <a:pt x="2443" y="701"/>
                            </a:lnTo>
                            <a:close/>
                            <a:moveTo>
                              <a:pt x="2429" y="667"/>
                            </a:moveTo>
                            <a:lnTo>
                              <a:pt x="2436" y="684"/>
                            </a:lnTo>
                            <a:lnTo>
                              <a:pt x="2445" y="680"/>
                            </a:lnTo>
                            <a:lnTo>
                              <a:pt x="2438" y="663"/>
                            </a:lnTo>
                            <a:lnTo>
                              <a:pt x="2429" y="667"/>
                            </a:lnTo>
                            <a:close/>
                            <a:moveTo>
                              <a:pt x="2417" y="633"/>
                            </a:moveTo>
                            <a:lnTo>
                              <a:pt x="2423" y="650"/>
                            </a:lnTo>
                            <a:lnTo>
                              <a:pt x="2431" y="647"/>
                            </a:lnTo>
                            <a:lnTo>
                              <a:pt x="2426" y="630"/>
                            </a:lnTo>
                            <a:lnTo>
                              <a:pt x="2417" y="633"/>
                            </a:lnTo>
                            <a:close/>
                            <a:moveTo>
                              <a:pt x="2404" y="599"/>
                            </a:moveTo>
                            <a:lnTo>
                              <a:pt x="2411" y="616"/>
                            </a:lnTo>
                            <a:lnTo>
                              <a:pt x="2419" y="613"/>
                            </a:lnTo>
                            <a:lnTo>
                              <a:pt x="2412" y="596"/>
                            </a:lnTo>
                            <a:lnTo>
                              <a:pt x="2404" y="599"/>
                            </a:lnTo>
                            <a:close/>
                            <a:moveTo>
                              <a:pt x="2392" y="565"/>
                            </a:moveTo>
                            <a:lnTo>
                              <a:pt x="2397" y="582"/>
                            </a:lnTo>
                            <a:lnTo>
                              <a:pt x="2407" y="579"/>
                            </a:lnTo>
                            <a:lnTo>
                              <a:pt x="2400" y="562"/>
                            </a:lnTo>
                            <a:lnTo>
                              <a:pt x="2392" y="565"/>
                            </a:lnTo>
                            <a:close/>
                            <a:moveTo>
                              <a:pt x="2378" y="531"/>
                            </a:moveTo>
                            <a:lnTo>
                              <a:pt x="2385" y="548"/>
                            </a:lnTo>
                            <a:lnTo>
                              <a:pt x="2393" y="545"/>
                            </a:lnTo>
                            <a:lnTo>
                              <a:pt x="2387" y="528"/>
                            </a:lnTo>
                            <a:lnTo>
                              <a:pt x="2378" y="531"/>
                            </a:lnTo>
                            <a:close/>
                            <a:moveTo>
                              <a:pt x="2366" y="498"/>
                            </a:moveTo>
                            <a:lnTo>
                              <a:pt x="2373" y="514"/>
                            </a:lnTo>
                            <a:lnTo>
                              <a:pt x="2381" y="511"/>
                            </a:lnTo>
                            <a:lnTo>
                              <a:pt x="2375" y="494"/>
                            </a:lnTo>
                            <a:lnTo>
                              <a:pt x="2366" y="498"/>
                            </a:lnTo>
                            <a:close/>
                            <a:moveTo>
                              <a:pt x="2353" y="464"/>
                            </a:moveTo>
                            <a:lnTo>
                              <a:pt x="2359" y="481"/>
                            </a:lnTo>
                            <a:lnTo>
                              <a:pt x="2368" y="477"/>
                            </a:lnTo>
                            <a:lnTo>
                              <a:pt x="2361" y="460"/>
                            </a:lnTo>
                            <a:lnTo>
                              <a:pt x="2353" y="464"/>
                            </a:lnTo>
                            <a:close/>
                            <a:moveTo>
                              <a:pt x="2341" y="430"/>
                            </a:moveTo>
                            <a:lnTo>
                              <a:pt x="2347" y="447"/>
                            </a:lnTo>
                            <a:lnTo>
                              <a:pt x="2356" y="443"/>
                            </a:lnTo>
                            <a:lnTo>
                              <a:pt x="2349" y="426"/>
                            </a:lnTo>
                            <a:lnTo>
                              <a:pt x="2341" y="430"/>
                            </a:lnTo>
                            <a:close/>
                            <a:moveTo>
                              <a:pt x="2323" y="405"/>
                            </a:moveTo>
                            <a:lnTo>
                              <a:pt x="2333" y="410"/>
                            </a:lnTo>
                            <a:lnTo>
                              <a:pt x="2334" y="413"/>
                            </a:lnTo>
                            <a:lnTo>
                              <a:pt x="2342" y="410"/>
                            </a:lnTo>
                            <a:lnTo>
                              <a:pt x="2340" y="403"/>
                            </a:lnTo>
                            <a:lnTo>
                              <a:pt x="2326" y="397"/>
                            </a:lnTo>
                            <a:lnTo>
                              <a:pt x="2323" y="405"/>
                            </a:lnTo>
                            <a:lnTo>
                              <a:pt x="2323" y="405"/>
                            </a:lnTo>
                            <a:close/>
                            <a:moveTo>
                              <a:pt x="2290" y="391"/>
                            </a:moveTo>
                            <a:lnTo>
                              <a:pt x="2307" y="398"/>
                            </a:lnTo>
                            <a:lnTo>
                              <a:pt x="2311" y="390"/>
                            </a:lnTo>
                            <a:lnTo>
                              <a:pt x="2294" y="384"/>
                            </a:lnTo>
                            <a:lnTo>
                              <a:pt x="2290" y="391"/>
                            </a:lnTo>
                            <a:close/>
                            <a:moveTo>
                              <a:pt x="2256" y="378"/>
                            </a:moveTo>
                            <a:lnTo>
                              <a:pt x="2273" y="385"/>
                            </a:lnTo>
                            <a:lnTo>
                              <a:pt x="2277" y="377"/>
                            </a:lnTo>
                            <a:lnTo>
                              <a:pt x="2260" y="370"/>
                            </a:lnTo>
                            <a:lnTo>
                              <a:pt x="2256" y="378"/>
                            </a:lnTo>
                            <a:close/>
                            <a:moveTo>
                              <a:pt x="2223" y="364"/>
                            </a:moveTo>
                            <a:lnTo>
                              <a:pt x="2240" y="371"/>
                            </a:lnTo>
                            <a:lnTo>
                              <a:pt x="2243" y="363"/>
                            </a:lnTo>
                            <a:lnTo>
                              <a:pt x="2226" y="356"/>
                            </a:lnTo>
                            <a:lnTo>
                              <a:pt x="2223" y="364"/>
                            </a:lnTo>
                            <a:close/>
                            <a:moveTo>
                              <a:pt x="2190" y="351"/>
                            </a:moveTo>
                            <a:lnTo>
                              <a:pt x="2207" y="358"/>
                            </a:lnTo>
                            <a:lnTo>
                              <a:pt x="2210" y="350"/>
                            </a:lnTo>
                            <a:lnTo>
                              <a:pt x="2193" y="343"/>
                            </a:lnTo>
                            <a:lnTo>
                              <a:pt x="2190" y="351"/>
                            </a:lnTo>
                            <a:close/>
                            <a:moveTo>
                              <a:pt x="2156" y="337"/>
                            </a:moveTo>
                            <a:lnTo>
                              <a:pt x="2173" y="344"/>
                            </a:lnTo>
                            <a:lnTo>
                              <a:pt x="2176" y="336"/>
                            </a:lnTo>
                            <a:lnTo>
                              <a:pt x="2159" y="329"/>
                            </a:lnTo>
                            <a:lnTo>
                              <a:pt x="2156" y="337"/>
                            </a:lnTo>
                            <a:close/>
                            <a:moveTo>
                              <a:pt x="2122" y="324"/>
                            </a:moveTo>
                            <a:lnTo>
                              <a:pt x="2139" y="331"/>
                            </a:lnTo>
                            <a:lnTo>
                              <a:pt x="2143" y="323"/>
                            </a:lnTo>
                            <a:lnTo>
                              <a:pt x="2126" y="316"/>
                            </a:lnTo>
                            <a:lnTo>
                              <a:pt x="2122" y="324"/>
                            </a:lnTo>
                            <a:close/>
                            <a:moveTo>
                              <a:pt x="2089" y="310"/>
                            </a:moveTo>
                            <a:lnTo>
                              <a:pt x="2106" y="317"/>
                            </a:lnTo>
                            <a:lnTo>
                              <a:pt x="2110" y="309"/>
                            </a:lnTo>
                            <a:lnTo>
                              <a:pt x="2093" y="302"/>
                            </a:lnTo>
                            <a:lnTo>
                              <a:pt x="2089" y="310"/>
                            </a:lnTo>
                            <a:close/>
                            <a:moveTo>
                              <a:pt x="2056" y="297"/>
                            </a:moveTo>
                            <a:lnTo>
                              <a:pt x="2073" y="303"/>
                            </a:lnTo>
                            <a:lnTo>
                              <a:pt x="2076" y="296"/>
                            </a:lnTo>
                            <a:lnTo>
                              <a:pt x="2059" y="289"/>
                            </a:lnTo>
                            <a:lnTo>
                              <a:pt x="2056" y="297"/>
                            </a:lnTo>
                            <a:close/>
                            <a:moveTo>
                              <a:pt x="2022" y="283"/>
                            </a:moveTo>
                            <a:lnTo>
                              <a:pt x="2039" y="290"/>
                            </a:lnTo>
                            <a:lnTo>
                              <a:pt x="2042" y="282"/>
                            </a:lnTo>
                            <a:lnTo>
                              <a:pt x="2025" y="275"/>
                            </a:lnTo>
                            <a:lnTo>
                              <a:pt x="2022" y="283"/>
                            </a:lnTo>
                            <a:close/>
                            <a:moveTo>
                              <a:pt x="1989" y="270"/>
                            </a:moveTo>
                            <a:lnTo>
                              <a:pt x="2006" y="276"/>
                            </a:lnTo>
                            <a:lnTo>
                              <a:pt x="2009" y="268"/>
                            </a:lnTo>
                            <a:lnTo>
                              <a:pt x="1992" y="262"/>
                            </a:lnTo>
                            <a:lnTo>
                              <a:pt x="1989" y="270"/>
                            </a:lnTo>
                            <a:close/>
                            <a:moveTo>
                              <a:pt x="1955" y="256"/>
                            </a:moveTo>
                            <a:lnTo>
                              <a:pt x="1972" y="263"/>
                            </a:lnTo>
                            <a:lnTo>
                              <a:pt x="1976" y="255"/>
                            </a:lnTo>
                            <a:lnTo>
                              <a:pt x="1959" y="248"/>
                            </a:lnTo>
                            <a:lnTo>
                              <a:pt x="1955" y="256"/>
                            </a:lnTo>
                            <a:close/>
                            <a:moveTo>
                              <a:pt x="1923" y="242"/>
                            </a:moveTo>
                            <a:lnTo>
                              <a:pt x="1938" y="249"/>
                            </a:lnTo>
                            <a:lnTo>
                              <a:pt x="1942" y="241"/>
                            </a:lnTo>
                            <a:lnTo>
                              <a:pt x="1926" y="235"/>
                            </a:lnTo>
                            <a:lnTo>
                              <a:pt x="1923" y="242"/>
                            </a:lnTo>
                            <a:close/>
                            <a:moveTo>
                              <a:pt x="1889" y="229"/>
                            </a:moveTo>
                            <a:lnTo>
                              <a:pt x="1906" y="236"/>
                            </a:lnTo>
                            <a:lnTo>
                              <a:pt x="1909" y="228"/>
                            </a:lnTo>
                            <a:lnTo>
                              <a:pt x="1892" y="221"/>
                            </a:lnTo>
                            <a:lnTo>
                              <a:pt x="1889" y="229"/>
                            </a:lnTo>
                            <a:close/>
                            <a:moveTo>
                              <a:pt x="1855" y="215"/>
                            </a:moveTo>
                            <a:lnTo>
                              <a:pt x="1872" y="222"/>
                            </a:lnTo>
                            <a:lnTo>
                              <a:pt x="1875" y="214"/>
                            </a:lnTo>
                            <a:lnTo>
                              <a:pt x="1858" y="208"/>
                            </a:lnTo>
                            <a:lnTo>
                              <a:pt x="1855" y="215"/>
                            </a:lnTo>
                            <a:close/>
                            <a:moveTo>
                              <a:pt x="1822" y="202"/>
                            </a:moveTo>
                            <a:lnTo>
                              <a:pt x="1838" y="209"/>
                            </a:lnTo>
                            <a:lnTo>
                              <a:pt x="1841" y="201"/>
                            </a:lnTo>
                            <a:lnTo>
                              <a:pt x="1826" y="194"/>
                            </a:lnTo>
                            <a:lnTo>
                              <a:pt x="1822" y="202"/>
                            </a:lnTo>
                            <a:close/>
                            <a:moveTo>
                              <a:pt x="1788" y="188"/>
                            </a:moveTo>
                            <a:lnTo>
                              <a:pt x="1805" y="195"/>
                            </a:lnTo>
                            <a:lnTo>
                              <a:pt x="1809" y="187"/>
                            </a:lnTo>
                            <a:lnTo>
                              <a:pt x="1792" y="180"/>
                            </a:lnTo>
                            <a:lnTo>
                              <a:pt x="1788" y="188"/>
                            </a:lnTo>
                            <a:close/>
                            <a:moveTo>
                              <a:pt x="1754" y="175"/>
                            </a:moveTo>
                            <a:lnTo>
                              <a:pt x="1771" y="182"/>
                            </a:lnTo>
                            <a:lnTo>
                              <a:pt x="1775" y="174"/>
                            </a:lnTo>
                            <a:lnTo>
                              <a:pt x="1758" y="166"/>
                            </a:lnTo>
                            <a:lnTo>
                              <a:pt x="1754" y="175"/>
                            </a:lnTo>
                            <a:close/>
                            <a:moveTo>
                              <a:pt x="1722" y="161"/>
                            </a:moveTo>
                            <a:lnTo>
                              <a:pt x="1738" y="168"/>
                            </a:lnTo>
                            <a:lnTo>
                              <a:pt x="1741" y="159"/>
                            </a:lnTo>
                            <a:lnTo>
                              <a:pt x="1725" y="152"/>
                            </a:lnTo>
                            <a:lnTo>
                              <a:pt x="1722" y="161"/>
                            </a:lnTo>
                            <a:close/>
                            <a:moveTo>
                              <a:pt x="1688" y="148"/>
                            </a:moveTo>
                            <a:lnTo>
                              <a:pt x="1705" y="154"/>
                            </a:lnTo>
                            <a:lnTo>
                              <a:pt x="1708" y="145"/>
                            </a:lnTo>
                            <a:lnTo>
                              <a:pt x="1691" y="139"/>
                            </a:lnTo>
                            <a:lnTo>
                              <a:pt x="1688" y="148"/>
                            </a:lnTo>
                            <a:close/>
                            <a:moveTo>
                              <a:pt x="1654" y="134"/>
                            </a:moveTo>
                            <a:lnTo>
                              <a:pt x="1671" y="141"/>
                            </a:lnTo>
                            <a:lnTo>
                              <a:pt x="1674" y="132"/>
                            </a:lnTo>
                            <a:lnTo>
                              <a:pt x="1657" y="125"/>
                            </a:lnTo>
                            <a:lnTo>
                              <a:pt x="1654" y="134"/>
                            </a:lnTo>
                            <a:close/>
                            <a:moveTo>
                              <a:pt x="1621" y="121"/>
                            </a:moveTo>
                            <a:lnTo>
                              <a:pt x="1637" y="127"/>
                            </a:lnTo>
                            <a:lnTo>
                              <a:pt x="1640" y="118"/>
                            </a:lnTo>
                            <a:lnTo>
                              <a:pt x="1625" y="112"/>
                            </a:lnTo>
                            <a:lnTo>
                              <a:pt x="1621" y="121"/>
                            </a:lnTo>
                            <a:close/>
                            <a:moveTo>
                              <a:pt x="1587" y="107"/>
                            </a:moveTo>
                            <a:lnTo>
                              <a:pt x="1604" y="114"/>
                            </a:lnTo>
                            <a:lnTo>
                              <a:pt x="1608" y="105"/>
                            </a:lnTo>
                            <a:lnTo>
                              <a:pt x="1591" y="98"/>
                            </a:lnTo>
                            <a:lnTo>
                              <a:pt x="1587" y="107"/>
                            </a:lnTo>
                            <a:close/>
                            <a:moveTo>
                              <a:pt x="1554" y="94"/>
                            </a:moveTo>
                            <a:lnTo>
                              <a:pt x="1571" y="100"/>
                            </a:lnTo>
                            <a:lnTo>
                              <a:pt x="1574" y="91"/>
                            </a:lnTo>
                            <a:lnTo>
                              <a:pt x="1557" y="84"/>
                            </a:lnTo>
                            <a:lnTo>
                              <a:pt x="1554" y="94"/>
                            </a:lnTo>
                            <a:close/>
                            <a:moveTo>
                              <a:pt x="1521" y="80"/>
                            </a:moveTo>
                            <a:lnTo>
                              <a:pt x="1538" y="87"/>
                            </a:lnTo>
                            <a:lnTo>
                              <a:pt x="1541" y="78"/>
                            </a:lnTo>
                            <a:lnTo>
                              <a:pt x="1524" y="71"/>
                            </a:lnTo>
                            <a:lnTo>
                              <a:pt x="1521" y="80"/>
                            </a:lnTo>
                            <a:close/>
                            <a:moveTo>
                              <a:pt x="1487" y="66"/>
                            </a:moveTo>
                            <a:lnTo>
                              <a:pt x="1504" y="73"/>
                            </a:lnTo>
                            <a:lnTo>
                              <a:pt x="1507" y="64"/>
                            </a:lnTo>
                            <a:lnTo>
                              <a:pt x="1490" y="57"/>
                            </a:lnTo>
                            <a:lnTo>
                              <a:pt x="1487" y="66"/>
                            </a:lnTo>
                            <a:close/>
                            <a:moveTo>
                              <a:pt x="1453" y="53"/>
                            </a:moveTo>
                            <a:lnTo>
                              <a:pt x="1470" y="60"/>
                            </a:lnTo>
                            <a:lnTo>
                              <a:pt x="1474" y="51"/>
                            </a:lnTo>
                            <a:lnTo>
                              <a:pt x="1457" y="44"/>
                            </a:lnTo>
                            <a:lnTo>
                              <a:pt x="1453" y="53"/>
                            </a:lnTo>
                            <a:close/>
                            <a:moveTo>
                              <a:pt x="1420" y="39"/>
                            </a:moveTo>
                            <a:lnTo>
                              <a:pt x="1437" y="46"/>
                            </a:lnTo>
                            <a:lnTo>
                              <a:pt x="1441" y="37"/>
                            </a:lnTo>
                            <a:lnTo>
                              <a:pt x="1424" y="30"/>
                            </a:lnTo>
                            <a:lnTo>
                              <a:pt x="1420" y="39"/>
                            </a:lnTo>
                            <a:close/>
                            <a:moveTo>
                              <a:pt x="1387" y="26"/>
                            </a:moveTo>
                            <a:lnTo>
                              <a:pt x="1404" y="33"/>
                            </a:lnTo>
                            <a:lnTo>
                              <a:pt x="1407" y="24"/>
                            </a:lnTo>
                            <a:lnTo>
                              <a:pt x="1390" y="17"/>
                            </a:lnTo>
                            <a:lnTo>
                              <a:pt x="1387" y="26"/>
                            </a:lnTo>
                            <a:close/>
                            <a:moveTo>
                              <a:pt x="1353" y="12"/>
                            </a:moveTo>
                            <a:lnTo>
                              <a:pt x="1370" y="19"/>
                            </a:lnTo>
                            <a:lnTo>
                              <a:pt x="1373" y="10"/>
                            </a:lnTo>
                            <a:lnTo>
                              <a:pt x="1356" y="3"/>
                            </a:lnTo>
                            <a:lnTo>
                              <a:pt x="1353" y="12"/>
                            </a:lnTo>
                            <a:close/>
                            <a:moveTo>
                              <a:pt x="1322" y="15"/>
                            </a:moveTo>
                            <a:lnTo>
                              <a:pt x="1339" y="9"/>
                            </a:lnTo>
                            <a:lnTo>
                              <a:pt x="1337" y="0"/>
                            </a:lnTo>
                            <a:lnTo>
                              <a:pt x="1320" y="7"/>
                            </a:lnTo>
                            <a:lnTo>
                              <a:pt x="1322" y="15"/>
                            </a:lnTo>
                            <a:close/>
                            <a:moveTo>
                              <a:pt x="1288" y="27"/>
                            </a:moveTo>
                            <a:lnTo>
                              <a:pt x="1305" y="21"/>
                            </a:lnTo>
                            <a:lnTo>
                              <a:pt x="1303" y="12"/>
                            </a:lnTo>
                            <a:lnTo>
                              <a:pt x="1286" y="19"/>
                            </a:lnTo>
                            <a:lnTo>
                              <a:pt x="1288" y="27"/>
                            </a:lnTo>
                            <a:close/>
                            <a:moveTo>
                              <a:pt x="1255" y="39"/>
                            </a:moveTo>
                            <a:lnTo>
                              <a:pt x="1272" y="34"/>
                            </a:lnTo>
                            <a:lnTo>
                              <a:pt x="1269" y="25"/>
                            </a:lnTo>
                            <a:lnTo>
                              <a:pt x="1252" y="31"/>
                            </a:lnTo>
                            <a:lnTo>
                              <a:pt x="1255" y="39"/>
                            </a:lnTo>
                            <a:close/>
                            <a:moveTo>
                              <a:pt x="1221" y="52"/>
                            </a:moveTo>
                            <a:lnTo>
                              <a:pt x="1238" y="46"/>
                            </a:lnTo>
                            <a:lnTo>
                              <a:pt x="1235" y="37"/>
                            </a:lnTo>
                            <a:lnTo>
                              <a:pt x="1219" y="44"/>
                            </a:lnTo>
                            <a:lnTo>
                              <a:pt x="1221" y="52"/>
                            </a:lnTo>
                            <a:close/>
                            <a:moveTo>
                              <a:pt x="1187" y="64"/>
                            </a:moveTo>
                            <a:lnTo>
                              <a:pt x="1204" y="59"/>
                            </a:lnTo>
                            <a:lnTo>
                              <a:pt x="1202" y="50"/>
                            </a:lnTo>
                            <a:lnTo>
                              <a:pt x="1185" y="56"/>
                            </a:lnTo>
                            <a:lnTo>
                              <a:pt x="1187" y="64"/>
                            </a:lnTo>
                            <a:close/>
                            <a:moveTo>
                              <a:pt x="1153" y="77"/>
                            </a:moveTo>
                            <a:lnTo>
                              <a:pt x="1170" y="71"/>
                            </a:lnTo>
                            <a:lnTo>
                              <a:pt x="1168" y="62"/>
                            </a:lnTo>
                            <a:lnTo>
                              <a:pt x="1151" y="69"/>
                            </a:lnTo>
                            <a:lnTo>
                              <a:pt x="1153" y="77"/>
                            </a:lnTo>
                            <a:close/>
                            <a:moveTo>
                              <a:pt x="1119" y="89"/>
                            </a:moveTo>
                            <a:lnTo>
                              <a:pt x="1136" y="83"/>
                            </a:lnTo>
                            <a:lnTo>
                              <a:pt x="1133" y="74"/>
                            </a:lnTo>
                            <a:lnTo>
                              <a:pt x="1116" y="81"/>
                            </a:lnTo>
                            <a:lnTo>
                              <a:pt x="1119" y="89"/>
                            </a:lnTo>
                            <a:close/>
                            <a:moveTo>
                              <a:pt x="1085" y="101"/>
                            </a:moveTo>
                            <a:lnTo>
                              <a:pt x="1102" y="96"/>
                            </a:lnTo>
                            <a:lnTo>
                              <a:pt x="1099" y="87"/>
                            </a:lnTo>
                            <a:lnTo>
                              <a:pt x="1082" y="94"/>
                            </a:lnTo>
                            <a:lnTo>
                              <a:pt x="1085" y="101"/>
                            </a:lnTo>
                            <a:close/>
                            <a:moveTo>
                              <a:pt x="1052" y="114"/>
                            </a:moveTo>
                            <a:lnTo>
                              <a:pt x="1069" y="108"/>
                            </a:lnTo>
                            <a:lnTo>
                              <a:pt x="1065" y="99"/>
                            </a:lnTo>
                            <a:lnTo>
                              <a:pt x="1048" y="106"/>
                            </a:lnTo>
                            <a:lnTo>
                              <a:pt x="1052" y="114"/>
                            </a:lnTo>
                            <a:close/>
                            <a:moveTo>
                              <a:pt x="1018" y="126"/>
                            </a:moveTo>
                            <a:lnTo>
                              <a:pt x="1035" y="121"/>
                            </a:lnTo>
                            <a:lnTo>
                              <a:pt x="1031" y="112"/>
                            </a:lnTo>
                            <a:lnTo>
                              <a:pt x="1014" y="118"/>
                            </a:lnTo>
                            <a:lnTo>
                              <a:pt x="1018" y="126"/>
                            </a:lnTo>
                            <a:close/>
                            <a:moveTo>
                              <a:pt x="984" y="140"/>
                            </a:moveTo>
                            <a:lnTo>
                              <a:pt x="1001" y="133"/>
                            </a:lnTo>
                            <a:lnTo>
                              <a:pt x="997" y="125"/>
                            </a:lnTo>
                            <a:lnTo>
                              <a:pt x="981" y="131"/>
                            </a:lnTo>
                            <a:lnTo>
                              <a:pt x="984" y="140"/>
                            </a:lnTo>
                            <a:close/>
                            <a:moveTo>
                              <a:pt x="950" y="152"/>
                            </a:moveTo>
                            <a:lnTo>
                              <a:pt x="967" y="145"/>
                            </a:lnTo>
                            <a:lnTo>
                              <a:pt x="964" y="138"/>
                            </a:lnTo>
                            <a:lnTo>
                              <a:pt x="947" y="143"/>
                            </a:lnTo>
                            <a:lnTo>
                              <a:pt x="950" y="152"/>
                            </a:lnTo>
                            <a:close/>
                            <a:moveTo>
                              <a:pt x="916" y="165"/>
                            </a:moveTo>
                            <a:lnTo>
                              <a:pt x="933" y="158"/>
                            </a:lnTo>
                            <a:lnTo>
                              <a:pt x="930" y="150"/>
                            </a:lnTo>
                            <a:lnTo>
                              <a:pt x="913" y="156"/>
                            </a:lnTo>
                            <a:lnTo>
                              <a:pt x="916" y="165"/>
                            </a:lnTo>
                            <a:close/>
                            <a:moveTo>
                              <a:pt x="882" y="177"/>
                            </a:moveTo>
                            <a:lnTo>
                              <a:pt x="899" y="170"/>
                            </a:lnTo>
                            <a:lnTo>
                              <a:pt x="896" y="162"/>
                            </a:lnTo>
                            <a:lnTo>
                              <a:pt x="879" y="168"/>
                            </a:lnTo>
                            <a:lnTo>
                              <a:pt x="882" y="177"/>
                            </a:lnTo>
                            <a:close/>
                            <a:moveTo>
                              <a:pt x="849" y="189"/>
                            </a:moveTo>
                            <a:lnTo>
                              <a:pt x="865" y="183"/>
                            </a:lnTo>
                            <a:lnTo>
                              <a:pt x="862" y="175"/>
                            </a:lnTo>
                            <a:lnTo>
                              <a:pt x="845" y="180"/>
                            </a:lnTo>
                            <a:lnTo>
                              <a:pt x="849" y="189"/>
                            </a:lnTo>
                            <a:close/>
                            <a:moveTo>
                              <a:pt x="815" y="202"/>
                            </a:moveTo>
                            <a:lnTo>
                              <a:pt x="832" y="195"/>
                            </a:lnTo>
                            <a:lnTo>
                              <a:pt x="828" y="187"/>
                            </a:lnTo>
                            <a:lnTo>
                              <a:pt x="811" y="193"/>
                            </a:lnTo>
                            <a:lnTo>
                              <a:pt x="815" y="202"/>
                            </a:lnTo>
                            <a:close/>
                            <a:moveTo>
                              <a:pt x="781" y="214"/>
                            </a:moveTo>
                            <a:lnTo>
                              <a:pt x="798" y="208"/>
                            </a:lnTo>
                            <a:lnTo>
                              <a:pt x="794" y="200"/>
                            </a:lnTo>
                            <a:lnTo>
                              <a:pt x="777" y="205"/>
                            </a:lnTo>
                            <a:lnTo>
                              <a:pt x="781" y="214"/>
                            </a:lnTo>
                            <a:close/>
                            <a:moveTo>
                              <a:pt x="747" y="227"/>
                            </a:moveTo>
                            <a:lnTo>
                              <a:pt x="764" y="220"/>
                            </a:lnTo>
                            <a:lnTo>
                              <a:pt x="761" y="212"/>
                            </a:lnTo>
                            <a:lnTo>
                              <a:pt x="744" y="218"/>
                            </a:lnTo>
                            <a:lnTo>
                              <a:pt x="747" y="227"/>
                            </a:lnTo>
                            <a:close/>
                            <a:moveTo>
                              <a:pt x="713" y="239"/>
                            </a:moveTo>
                            <a:lnTo>
                              <a:pt x="730" y="232"/>
                            </a:lnTo>
                            <a:lnTo>
                              <a:pt x="727" y="224"/>
                            </a:lnTo>
                            <a:lnTo>
                              <a:pt x="710" y="230"/>
                            </a:lnTo>
                            <a:lnTo>
                              <a:pt x="713" y="239"/>
                            </a:lnTo>
                            <a:close/>
                            <a:moveTo>
                              <a:pt x="679" y="252"/>
                            </a:moveTo>
                            <a:lnTo>
                              <a:pt x="696" y="245"/>
                            </a:lnTo>
                            <a:lnTo>
                              <a:pt x="693" y="237"/>
                            </a:lnTo>
                            <a:lnTo>
                              <a:pt x="676" y="242"/>
                            </a:lnTo>
                            <a:lnTo>
                              <a:pt x="679" y="252"/>
                            </a:lnTo>
                            <a:close/>
                            <a:moveTo>
                              <a:pt x="645" y="264"/>
                            </a:moveTo>
                            <a:lnTo>
                              <a:pt x="662" y="257"/>
                            </a:lnTo>
                            <a:lnTo>
                              <a:pt x="659" y="249"/>
                            </a:lnTo>
                            <a:lnTo>
                              <a:pt x="642" y="255"/>
                            </a:lnTo>
                            <a:lnTo>
                              <a:pt x="645" y="264"/>
                            </a:lnTo>
                            <a:close/>
                            <a:moveTo>
                              <a:pt x="612" y="276"/>
                            </a:moveTo>
                            <a:lnTo>
                              <a:pt x="629" y="270"/>
                            </a:lnTo>
                            <a:lnTo>
                              <a:pt x="625" y="262"/>
                            </a:lnTo>
                            <a:lnTo>
                              <a:pt x="608" y="268"/>
                            </a:lnTo>
                            <a:lnTo>
                              <a:pt x="612" y="276"/>
                            </a:lnTo>
                            <a:close/>
                            <a:moveTo>
                              <a:pt x="578" y="289"/>
                            </a:moveTo>
                            <a:lnTo>
                              <a:pt x="595" y="283"/>
                            </a:lnTo>
                            <a:lnTo>
                              <a:pt x="591" y="274"/>
                            </a:lnTo>
                            <a:lnTo>
                              <a:pt x="574" y="281"/>
                            </a:lnTo>
                            <a:lnTo>
                              <a:pt x="578" y="289"/>
                            </a:lnTo>
                            <a:close/>
                            <a:moveTo>
                              <a:pt x="544" y="301"/>
                            </a:moveTo>
                            <a:lnTo>
                              <a:pt x="561" y="296"/>
                            </a:lnTo>
                            <a:lnTo>
                              <a:pt x="557" y="287"/>
                            </a:lnTo>
                            <a:lnTo>
                              <a:pt x="541" y="293"/>
                            </a:lnTo>
                            <a:lnTo>
                              <a:pt x="544" y="301"/>
                            </a:lnTo>
                            <a:close/>
                            <a:moveTo>
                              <a:pt x="510" y="314"/>
                            </a:moveTo>
                            <a:lnTo>
                              <a:pt x="527" y="308"/>
                            </a:lnTo>
                            <a:lnTo>
                              <a:pt x="524" y="299"/>
                            </a:lnTo>
                            <a:lnTo>
                              <a:pt x="507" y="306"/>
                            </a:lnTo>
                            <a:lnTo>
                              <a:pt x="510" y="314"/>
                            </a:lnTo>
                            <a:close/>
                            <a:moveTo>
                              <a:pt x="476" y="326"/>
                            </a:moveTo>
                            <a:lnTo>
                              <a:pt x="493" y="320"/>
                            </a:lnTo>
                            <a:lnTo>
                              <a:pt x="490" y="311"/>
                            </a:lnTo>
                            <a:lnTo>
                              <a:pt x="473" y="318"/>
                            </a:lnTo>
                            <a:lnTo>
                              <a:pt x="476" y="326"/>
                            </a:lnTo>
                            <a:close/>
                            <a:moveTo>
                              <a:pt x="442" y="338"/>
                            </a:moveTo>
                            <a:lnTo>
                              <a:pt x="459" y="333"/>
                            </a:lnTo>
                            <a:lnTo>
                              <a:pt x="456" y="324"/>
                            </a:lnTo>
                            <a:lnTo>
                              <a:pt x="439" y="331"/>
                            </a:lnTo>
                            <a:lnTo>
                              <a:pt x="442" y="338"/>
                            </a:lnTo>
                            <a:close/>
                            <a:moveTo>
                              <a:pt x="409" y="351"/>
                            </a:moveTo>
                            <a:lnTo>
                              <a:pt x="425" y="345"/>
                            </a:lnTo>
                            <a:lnTo>
                              <a:pt x="422" y="336"/>
                            </a:lnTo>
                            <a:lnTo>
                              <a:pt x="405" y="343"/>
                            </a:lnTo>
                            <a:lnTo>
                              <a:pt x="409" y="351"/>
                            </a:lnTo>
                            <a:close/>
                            <a:moveTo>
                              <a:pt x="374" y="363"/>
                            </a:moveTo>
                            <a:lnTo>
                              <a:pt x="392" y="358"/>
                            </a:lnTo>
                            <a:lnTo>
                              <a:pt x="388" y="349"/>
                            </a:lnTo>
                            <a:lnTo>
                              <a:pt x="371" y="355"/>
                            </a:lnTo>
                            <a:lnTo>
                              <a:pt x="374" y="363"/>
                            </a:lnTo>
                            <a:close/>
                            <a:moveTo>
                              <a:pt x="362" y="393"/>
                            </a:moveTo>
                            <a:lnTo>
                              <a:pt x="368" y="376"/>
                            </a:lnTo>
                            <a:lnTo>
                              <a:pt x="360" y="372"/>
                            </a:lnTo>
                            <a:lnTo>
                              <a:pt x="353" y="389"/>
                            </a:lnTo>
                            <a:lnTo>
                              <a:pt x="362" y="393"/>
                            </a:lnTo>
                            <a:close/>
                            <a:moveTo>
                              <a:pt x="350" y="426"/>
                            </a:moveTo>
                            <a:lnTo>
                              <a:pt x="356" y="410"/>
                            </a:lnTo>
                            <a:lnTo>
                              <a:pt x="348" y="406"/>
                            </a:lnTo>
                            <a:lnTo>
                              <a:pt x="341" y="423"/>
                            </a:lnTo>
                            <a:lnTo>
                              <a:pt x="350" y="426"/>
                            </a:lnTo>
                            <a:close/>
                            <a:moveTo>
                              <a:pt x="336" y="460"/>
                            </a:moveTo>
                            <a:lnTo>
                              <a:pt x="343" y="443"/>
                            </a:lnTo>
                            <a:lnTo>
                              <a:pt x="335" y="440"/>
                            </a:lnTo>
                            <a:lnTo>
                              <a:pt x="328" y="457"/>
                            </a:lnTo>
                            <a:lnTo>
                              <a:pt x="336" y="460"/>
                            </a:lnTo>
                            <a:close/>
                            <a:moveTo>
                              <a:pt x="324" y="494"/>
                            </a:moveTo>
                            <a:lnTo>
                              <a:pt x="331" y="477"/>
                            </a:lnTo>
                            <a:lnTo>
                              <a:pt x="322" y="474"/>
                            </a:lnTo>
                            <a:lnTo>
                              <a:pt x="316" y="491"/>
                            </a:lnTo>
                            <a:lnTo>
                              <a:pt x="324" y="494"/>
                            </a:lnTo>
                            <a:close/>
                            <a:moveTo>
                              <a:pt x="312" y="528"/>
                            </a:moveTo>
                            <a:lnTo>
                              <a:pt x="318" y="511"/>
                            </a:lnTo>
                            <a:lnTo>
                              <a:pt x="309" y="508"/>
                            </a:lnTo>
                            <a:lnTo>
                              <a:pt x="304" y="525"/>
                            </a:lnTo>
                            <a:lnTo>
                              <a:pt x="312" y="528"/>
                            </a:lnTo>
                            <a:close/>
                            <a:moveTo>
                              <a:pt x="299" y="562"/>
                            </a:moveTo>
                            <a:lnTo>
                              <a:pt x="306" y="545"/>
                            </a:lnTo>
                            <a:lnTo>
                              <a:pt x="297" y="542"/>
                            </a:lnTo>
                            <a:lnTo>
                              <a:pt x="290" y="558"/>
                            </a:lnTo>
                            <a:lnTo>
                              <a:pt x="299" y="562"/>
                            </a:lnTo>
                            <a:close/>
                            <a:moveTo>
                              <a:pt x="287" y="596"/>
                            </a:moveTo>
                            <a:lnTo>
                              <a:pt x="292" y="579"/>
                            </a:lnTo>
                            <a:lnTo>
                              <a:pt x="284" y="575"/>
                            </a:lnTo>
                            <a:lnTo>
                              <a:pt x="278" y="592"/>
                            </a:lnTo>
                            <a:lnTo>
                              <a:pt x="287" y="596"/>
                            </a:lnTo>
                            <a:close/>
                            <a:moveTo>
                              <a:pt x="274" y="630"/>
                            </a:moveTo>
                            <a:lnTo>
                              <a:pt x="280" y="613"/>
                            </a:lnTo>
                            <a:lnTo>
                              <a:pt x="272" y="609"/>
                            </a:lnTo>
                            <a:lnTo>
                              <a:pt x="265" y="626"/>
                            </a:lnTo>
                            <a:lnTo>
                              <a:pt x="274" y="630"/>
                            </a:lnTo>
                            <a:close/>
                            <a:moveTo>
                              <a:pt x="261" y="663"/>
                            </a:moveTo>
                            <a:lnTo>
                              <a:pt x="268" y="647"/>
                            </a:lnTo>
                            <a:lnTo>
                              <a:pt x="258" y="643"/>
                            </a:lnTo>
                            <a:lnTo>
                              <a:pt x="253" y="660"/>
                            </a:lnTo>
                            <a:lnTo>
                              <a:pt x="261" y="663"/>
                            </a:lnTo>
                            <a:close/>
                            <a:moveTo>
                              <a:pt x="248" y="697"/>
                            </a:moveTo>
                            <a:lnTo>
                              <a:pt x="255" y="680"/>
                            </a:lnTo>
                            <a:lnTo>
                              <a:pt x="246" y="677"/>
                            </a:lnTo>
                            <a:lnTo>
                              <a:pt x="240" y="694"/>
                            </a:lnTo>
                            <a:lnTo>
                              <a:pt x="248" y="697"/>
                            </a:lnTo>
                            <a:close/>
                            <a:moveTo>
                              <a:pt x="236" y="731"/>
                            </a:moveTo>
                            <a:lnTo>
                              <a:pt x="243" y="714"/>
                            </a:lnTo>
                            <a:lnTo>
                              <a:pt x="234" y="711"/>
                            </a:lnTo>
                            <a:lnTo>
                              <a:pt x="228" y="728"/>
                            </a:lnTo>
                            <a:lnTo>
                              <a:pt x="236" y="731"/>
                            </a:lnTo>
                            <a:close/>
                            <a:moveTo>
                              <a:pt x="224" y="765"/>
                            </a:moveTo>
                            <a:lnTo>
                              <a:pt x="229" y="748"/>
                            </a:lnTo>
                            <a:lnTo>
                              <a:pt x="221" y="745"/>
                            </a:lnTo>
                            <a:lnTo>
                              <a:pt x="214" y="762"/>
                            </a:lnTo>
                            <a:lnTo>
                              <a:pt x="224" y="765"/>
                            </a:lnTo>
                            <a:close/>
                            <a:moveTo>
                              <a:pt x="211" y="799"/>
                            </a:moveTo>
                            <a:lnTo>
                              <a:pt x="217" y="782"/>
                            </a:lnTo>
                            <a:lnTo>
                              <a:pt x="209" y="779"/>
                            </a:lnTo>
                            <a:lnTo>
                              <a:pt x="202" y="795"/>
                            </a:lnTo>
                            <a:lnTo>
                              <a:pt x="211" y="799"/>
                            </a:lnTo>
                            <a:close/>
                            <a:moveTo>
                              <a:pt x="199" y="833"/>
                            </a:moveTo>
                            <a:lnTo>
                              <a:pt x="204" y="816"/>
                            </a:lnTo>
                            <a:lnTo>
                              <a:pt x="196" y="812"/>
                            </a:lnTo>
                            <a:lnTo>
                              <a:pt x="190" y="829"/>
                            </a:lnTo>
                            <a:lnTo>
                              <a:pt x="199" y="833"/>
                            </a:lnTo>
                            <a:close/>
                            <a:moveTo>
                              <a:pt x="185" y="867"/>
                            </a:moveTo>
                            <a:lnTo>
                              <a:pt x="192" y="850"/>
                            </a:lnTo>
                            <a:lnTo>
                              <a:pt x="183" y="846"/>
                            </a:lnTo>
                            <a:lnTo>
                              <a:pt x="177" y="863"/>
                            </a:lnTo>
                            <a:lnTo>
                              <a:pt x="185" y="867"/>
                            </a:lnTo>
                            <a:close/>
                            <a:moveTo>
                              <a:pt x="173" y="900"/>
                            </a:moveTo>
                            <a:lnTo>
                              <a:pt x="180" y="884"/>
                            </a:lnTo>
                            <a:lnTo>
                              <a:pt x="170" y="880"/>
                            </a:lnTo>
                            <a:lnTo>
                              <a:pt x="165" y="897"/>
                            </a:lnTo>
                            <a:lnTo>
                              <a:pt x="173" y="900"/>
                            </a:lnTo>
                            <a:close/>
                            <a:moveTo>
                              <a:pt x="160" y="934"/>
                            </a:moveTo>
                            <a:lnTo>
                              <a:pt x="167" y="917"/>
                            </a:lnTo>
                            <a:lnTo>
                              <a:pt x="158" y="914"/>
                            </a:lnTo>
                            <a:lnTo>
                              <a:pt x="151" y="931"/>
                            </a:lnTo>
                            <a:lnTo>
                              <a:pt x="160" y="934"/>
                            </a:lnTo>
                            <a:close/>
                            <a:moveTo>
                              <a:pt x="148" y="968"/>
                            </a:moveTo>
                            <a:lnTo>
                              <a:pt x="154" y="951"/>
                            </a:lnTo>
                            <a:lnTo>
                              <a:pt x="146" y="948"/>
                            </a:lnTo>
                            <a:lnTo>
                              <a:pt x="139" y="965"/>
                            </a:lnTo>
                            <a:lnTo>
                              <a:pt x="148" y="968"/>
                            </a:lnTo>
                            <a:close/>
                            <a:moveTo>
                              <a:pt x="136" y="1002"/>
                            </a:moveTo>
                            <a:lnTo>
                              <a:pt x="141" y="985"/>
                            </a:lnTo>
                            <a:lnTo>
                              <a:pt x="133" y="982"/>
                            </a:lnTo>
                            <a:lnTo>
                              <a:pt x="126" y="999"/>
                            </a:lnTo>
                            <a:lnTo>
                              <a:pt x="136" y="1002"/>
                            </a:lnTo>
                            <a:close/>
                            <a:moveTo>
                              <a:pt x="122" y="1036"/>
                            </a:moveTo>
                            <a:lnTo>
                              <a:pt x="129" y="1019"/>
                            </a:lnTo>
                            <a:lnTo>
                              <a:pt x="121" y="1016"/>
                            </a:lnTo>
                            <a:lnTo>
                              <a:pt x="114" y="1032"/>
                            </a:lnTo>
                            <a:lnTo>
                              <a:pt x="122" y="1036"/>
                            </a:lnTo>
                            <a:close/>
                            <a:moveTo>
                              <a:pt x="110" y="1070"/>
                            </a:moveTo>
                            <a:lnTo>
                              <a:pt x="116" y="1053"/>
                            </a:lnTo>
                            <a:lnTo>
                              <a:pt x="107" y="1049"/>
                            </a:lnTo>
                            <a:lnTo>
                              <a:pt x="102" y="1066"/>
                            </a:lnTo>
                            <a:lnTo>
                              <a:pt x="110" y="1070"/>
                            </a:lnTo>
                            <a:close/>
                            <a:moveTo>
                              <a:pt x="97" y="1104"/>
                            </a:moveTo>
                            <a:lnTo>
                              <a:pt x="104" y="1087"/>
                            </a:lnTo>
                            <a:lnTo>
                              <a:pt x="95" y="1083"/>
                            </a:lnTo>
                            <a:lnTo>
                              <a:pt x="89" y="1100"/>
                            </a:lnTo>
                            <a:lnTo>
                              <a:pt x="97" y="1104"/>
                            </a:lnTo>
                            <a:close/>
                            <a:moveTo>
                              <a:pt x="85" y="1137"/>
                            </a:moveTo>
                            <a:lnTo>
                              <a:pt x="90" y="1121"/>
                            </a:lnTo>
                            <a:lnTo>
                              <a:pt x="82" y="1117"/>
                            </a:lnTo>
                            <a:lnTo>
                              <a:pt x="76" y="1134"/>
                            </a:lnTo>
                            <a:lnTo>
                              <a:pt x="85" y="1137"/>
                            </a:lnTo>
                            <a:close/>
                            <a:moveTo>
                              <a:pt x="72" y="1171"/>
                            </a:moveTo>
                            <a:lnTo>
                              <a:pt x="78" y="1154"/>
                            </a:lnTo>
                            <a:lnTo>
                              <a:pt x="70" y="1151"/>
                            </a:lnTo>
                            <a:lnTo>
                              <a:pt x="63" y="1168"/>
                            </a:lnTo>
                            <a:lnTo>
                              <a:pt x="72" y="1171"/>
                            </a:lnTo>
                            <a:close/>
                            <a:moveTo>
                              <a:pt x="60" y="1205"/>
                            </a:moveTo>
                            <a:lnTo>
                              <a:pt x="66" y="1188"/>
                            </a:lnTo>
                            <a:lnTo>
                              <a:pt x="58" y="1185"/>
                            </a:lnTo>
                            <a:lnTo>
                              <a:pt x="51" y="1202"/>
                            </a:lnTo>
                            <a:lnTo>
                              <a:pt x="60" y="1205"/>
                            </a:lnTo>
                            <a:close/>
                            <a:moveTo>
                              <a:pt x="46" y="1239"/>
                            </a:moveTo>
                            <a:lnTo>
                              <a:pt x="53" y="1222"/>
                            </a:lnTo>
                            <a:lnTo>
                              <a:pt x="44" y="1219"/>
                            </a:lnTo>
                            <a:lnTo>
                              <a:pt x="38" y="1236"/>
                            </a:lnTo>
                            <a:lnTo>
                              <a:pt x="46" y="1239"/>
                            </a:lnTo>
                            <a:close/>
                            <a:moveTo>
                              <a:pt x="34" y="1273"/>
                            </a:moveTo>
                            <a:lnTo>
                              <a:pt x="41" y="1256"/>
                            </a:lnTo>
                            <a:lnTo>
                              <a:pt x="32" y="1253"/>
                            </a:lnTo>
                            <a:lnTo>
                              <a:pt x="26" y="1269"/>
                            </a:lnTo>
                            <a:lnTo>
                              <a:pt x="34" y="1273"/>
                            </a:lnTo>
                            <a:close/>
                            <a:moveTo>
                              <a:pt x="22" y="1307"/>
                            </a:moveTo>
                            <a:lnTo>
                              <a:pt x="28" y="1290"/>
                            </a:lnTo>
                            <a:lnTo>
                              <a:pt x="19" y="1286"/>
                            </a:lnTo>
                            <a:lnTo>
                              <a:pt x="14" y="1303"/>
                            </a:lnTo>
                            <a:lnTo>
                              <a:pt x="22" y="1307"/>
                            </a:lnTo>
                            <a:close/>
                            <a:moveTo>
                              <a:pt x="9" y="1341"/>
                            </a:moveTo>
                            <a:lnTo>
                              <a:pt x="15" y="1324"/>
                            </a:lnTo>
                            <a:lnTo>
                              <a:pt x="7" y="1320"/>
                            </a:lnTo>
                            <a:lnTo>
                              <a:pt x="0" y="1337"/>
                            </a:lnTo>
                            <a:lnTo>
                              <a:pt x="9" y="1341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6" name="Freeform 6">
                        <a:extLst>
                          <a:ext uri="{FF2B5EF4-FFF2-40B4-BE49-F238E27FC236}">
                            <a16:creationId xmlns:a16="http://schemas.microsoft.com/office/drawing/2014/main" xmlns="" id="{59347F4F-6282-EB45-B6DC-C26B2D8F8891}"/>
                          </a:ext>
                        </a:extLst>
                      </p:cNvPr>
                      <p:cNvSpPr>
                        <a:spLocks noEditPoints="1"/>
                      </p:cNvSpPr>
                      <p:nvPr/>
                    </p:nvSpPr>
                    <p:spPr bwMode="auto">
                      <a:xfrm>
                        <a:off x="1328738" y="2227263"/>
                        <a:ext cx="2179638" cy="1544638"/>
                      </a:xfrm>
                      <a:custGeom>
                        <a:avLst/>
                        <a:gdLst>
                          <a:gd name="T0" fmla="*/ 51 w 1373"/>
                          <a:gd name="T1" fmla="*/ 944 h 973"/>
                          <a:gd name="T2" fmla="*/ 67 w 1373"/>
                          <a:gd name="T3" fmla="*/ 938 h 973"/>
                          <a:gd name="T4" fmla="*/ 105 w 1373"/>
                          <a:gd name="T5" fmla="*/ 932 h 973"/>
                          <a:gd name="T6" fmla="*/ 154 w 1373"/>
                          <a:gd name="T7" fmla="*/ 913 h 973"/>
                          <a:gd name="T8" fmla="*/ 185 w 1373"/>
                          <a:gd name="T9" fmla="*/ 891 h 973"/>
                          <a:gd name="T10" fmla="*/ 253 w 1373"/>
                          <a:gd name="T11" fmla="*/ 865 h 973"/>
                          <a:gd name="T12" fmla="*/ 268 w 1373"/>
                          <a:gd name="T13" fmla="*/ 858 h 973"/>
                          <a:gd name="T14" fmla="*/ 306 w 1373"/>
                          <a:gd name="T15" fmla="*/ 853 h 973"/>
                          <a:gd name="T16" fmla="*/ 356 w 1373"/>
                          <a:gd name="T17" fmla="*/ 833 h 973"/>
                          <a:gd name="T18" fmla="*/ 387 w 1373"/>
                          <a:gd name="T19" fmla="*/ 812 h 973"/>
                          <a:gd name="T20" fmla="*/ 453 w 1373"/>
                          <a:gd name="T21" fmla="*/ 785 h 973"/>
                          <a:gd name="T22" fmla="*/ 470 w 1373"/>
                          <a:gd name="T23" fmla="*/ 779 h 973"/>
                          <a:gd name="T24" fmla="*/ 507 w 1373"/>
                          <a:gd name="T25" fmla="*/ 773 h 973"/>
                          <a:gd name="T26" fmla="*/ 557 w 1373"/>
                          <a:gd name="T27" fmla="*/ 754 h 973"/>
                          <a:gd name="T28" fmla="*/ 588 w 1373"/>
                          <a:gd name="T29" fmla="*/ 732 h 973"/>
                          <a:gd name="T30" fmla="*/ 655 w 1373"/>
                          <a:gd name="T31" fmla="*/ 706 h 973"/>
                          <a:gd name="T32" fmla="*/ 672 w 1373"/>
                          <a:gd name="T33" fmla="*/ 699 h 973"/>
                          <a:gd name="T34" fmla="*/ 708 w 1373"/>
                          <a:gd name="T35" fmla="*/ 694 h 973"/>
                          <a:gd name="T36" fmla="*/ 759 w 1373"/>
                          <a:gd name="T37" fmla="*/ 674 h 973"/>
                          <a:gd name="T38" fmla="*/ 790 w 1373"/>
                          <a:gd name="T39" fmla="*/ 653 h 973"/>
                          <a:gd name="T40" fmla="*/ 856 w 1373"/>
                          <a:gd name="T41" fmla="*/ 625 h 973"/>
                          <a:gd name="T42" fmla="*/ 873 w 1373"/>
                          <a:gd name="T43" fmla="*/ 620 h 973"/>
                          <a:gd name="T44" fmla="*/ 910 w 1373"/>
                          <a:gd name="T45" fmla="*/ 614 h 973"/>
                          <a:gd name="T46" fmla="*/ 961 w 1373"/>
                          <a:gd name="T47" fmla="*/ 595 h 973"/>
                          <a:gd name="T48" fmla="*/ 990 w 1373"/>
                          <a:gd name="T49" fmla="*/ 572 h 973"/>
                          <a:gd name="T50" fmla="*/ 1058 w 1373"/>
                          <a:gd name="T51" fmla="*/ 546 h 973"/>
                          <a:gd name="T52" fmla="*/ 1075 w 1373"/>
                          <a:gd name="T53" fmla="*/ 540 h 973"/>
                          <a:gd name="T54" fmla="*/ 1111 w 1373"/>
                          <a:gd name="T55" fmla="*/ 535 h 973"/>
                          <a:gd name="T56" fmla="*/ 1162 w 1373"/>
                          <a:gd name="T57" fmla="*/ 515 h 973"/>
                          <a:gd name="T58" fmla="*/ 1192 w 1373"/>
                          <a:gd name="T59" fmla="*/ 493 h 973"/>
                          <a:gd name="T60" fmla="*/ 1259 w 1373"/>
                          <a:gd name="T61" fmla="*/ 466 h 973"/>
                          <a:gd name="T62" fmla="*/ 1276 w 1373"/>
                          <a:gd name="T63" fmla="*/ 461 h 973"/>
                          <a:gd name="T64" fmla="*/ 1313 w 1373"/>
                          <a:gd name="T65" fmla="*/ 455 h 973"/>
                          <a:gd name="T66" fmla="*/ 1359 w 1373"/>
                          <a:gd name="T67" fmla="*/ 427 h 973"/>
                          <a:gd name="T68" fmla="*/ 1327 w 1373"/>
                          <a:gd name="T69" fmla="*/ 419 h 973"/>
                          <a:gd name="T70" fmla="*/ 1311 w 1373"/>
                          <a:gd name="T71" fmla="*/ 411 h 973"/>
                          <a:gd name="T72" fmla="*/ 1281 w 1373"/>
                          <a:gd name="T73" fmla="*/ 387 h 973"/>
                          <a:gd name="T74" fmla="*/ 1233 w 1373"/>
                          <a:gd name="T75" fmla="*/ 364 h 973"/>
                          <a:gd name="T76" fmla="*/ 1197 w 1373"/>
                          <a:gd name="T77" fmla="*/ 356 h 973"/>
                          <a:gd name="T78" fmla="*/ 1131 w 1373"/>
                          <a:gd name="T79" fmla="*/ 324 h 973"/>
                          <a:gd name="T80" fmla="*/ 1116 w 1373"/>
                          <a:gd name="T81" fmla="*/ 316 h 973"/>
                          <a:gd name="T82" fmla="*/ 1087 w 1373"/>
                          <a:gd name="T83" fmla="*/ 293 h 973"/>
                          <a:gd name="T84" fmla="*/ 1039 w 1373"/>
                          <a:gd name="T85" fmla="*/ 269 h 973"/>
                          <a:gd name="T86" fmla="*/ 1002 w 1373"/>
                          <a:gd name="T87" fmla="*/ 261 h 973"/>
                          <a:gd name="T88" fmla="*/ 937 w 1373"/>
                          <a:gd name="T89" fmla="*/ 229 h 973"/>
                          <a:gd name="T90" fmla="*/ 920 w 1373"/>
                          <a:gd name="T91" fmla="*/ 221 h 973"/>
                          <a:gd name="T92" fmla="*/ 892 w 1373"/>
                          <a:gd name="T93" fmla="*/ 198 h 973"/>
                          <a:gd name="T94" fmla="*/ 844 w 1373"/>
                          <a:gd name="T95" fmla="*/ 174 h 973"/>
                          <a:gd name="T96" fmla="*/ 808 w 1373"/>
                          <a:gd name="T97" fmla="*/ 166 h 973"/>
                          <a:gd name="T98" fmla="*/ 742 w 1373"/>
                          <a:gd name="T99" fmla="*/ 135 h 973"/>
                          <a:gd name="T100" fmla="*/ 726 w 1373"/>
                          <a:gd name="T101" fmla="*/ 127 h 973"/>
                          <a:gd name="T102" fmla="*/ 697 w 1373"/>
                          <a:gd name="T103" fmla="*/ 103 h 973"/>
                          <a:gd name="T104" fmla="*/ 649 w 1373"/>
                          <a:gd name="T105" fmla="*/ 79 h 973"/>
                          <a:gd name="T106" fmla="*/ 612 w 1373"/>
                          <a:gd name="T107" fmla="*/ 71 h 973"/>
                          <a:gd name="T108" fmla="*/ 547 w 1373"/>
                          <a:gd name="T109" fmla="*/ 40 h 973"/>
                          <a:gd name="T110" fmla="*/ 531 w 1373"/>
                          <a:gd name="T111" fmla="*/ 32 h 973"/>
                          <a:gd name="T112" fmla="*/ 503 w 1373"/>
                          <a:gd name="T113" fmla="*/ 8 h 97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</a:cxnLst>
                        <a:rect l="0" t="0" r="r" b="b"/>
                        <a:pathLst>
                          <a:path w="1373" h="973">
                            <a:moveTo>
                              <a:pt x="17" y="957"/>
                            </a:moveTo>
                            <a:lnTo>
                              <a:pt x="0" y="964"/>
                            </a:lnTo>
                            <a:lnTo>
                              <a:pt x="3" y="973"/>
                            </a:lnTo>
                            <a:lnTo>
                              <a:pt x="20" y="966"/>
                            </a:lnTo>
                            <a:lnTo>
                              <a:pt x="17" y="957"/>
                            </a:lnTo>
                            <a:close/>
                            <a:moveTo>
                              <a:pt x="51" y="944"/>
                            </a:moveTo>
                            <a:lnTo>
                              <a:pt x="34" y="951"/>
                            </a:lnTo>
                            <a:lnTo>
                              <a:pt x="37" y="960"/>
                            </a:lnTo>
                            <a:lnTo>
                              <a:pt x="54" y="953"/>
                            </a:lnTo>
                            <a:lnTo>
                              <a:pt x="51" y="944"/>
                            </a:lnTo>
                            <a:close/>
                            <a:moveTo>
                              <a:pt x="84" y="931"/>
                            </a:moveTo>
                            <a:lnTo>
                              <a:pt x="67" y="938"/>
                            </a:lnTo>
                            <a:lnTo>
                              <a:pt x="71" y="946"/>
                            </a:lnTo>
                            <a:lnTo>
                              <a:pt x="88" y="939"/>
                            </a:lnTo>
                            <a:lnTo>
                              <a:pt x="84" y="931"/>
                            </a:lnTo>
                            <a:close/>
                            <a:moveTo>
                              <a:pt x="118" y="918"/>
                            </a:moveTo>
                            <a:lnTo>
                              <a:pt x="101" y="925"/>
                            </a:lnTo>
                            <a:lnTo>
                              <a:pt x="105" y="932"/>
                            </a:lnTo>
                            <a:lnTo>
                              <a:pt x="121" y="926"/>
                            </a:lnTo>
                            <a:lnTo>
                              <a:pt x="118" y="918"/>
                            </a:lnTo>
                            <a:close/>
                            <a:moveTo>
                              <a:pt x="151" y="904"/>
                            </a:moveTo>
                            <a:lnTo>
                              <a:pt x="134" y="911"/>
                            </a:lnTo>
                            <a:lnTo>
                              <a:pt x="137" y="920"/>
                            </a:lnTo>
                            <a:lnTo>
                              <a:pt x="154" y="913"/>
                            </a:lnTo>
                            <a:lnTo>
                              <a:pt x="151" y="904"/>
                            </a:lnTo>
                            <a:close/>
                            <a:moveTo>
                              <a:pt x="185" y="891"/>
                            </a:moveTo>
                            <a:lnTo>
                              <a:pt x="168" y="897"/>
                            </a:lnTo>
                            <a:lnTo>
                              <a:pt x="171" y="907"/>
                            </a:lnTo>
                            <a:lnTo>
                              <a:pt x="188" y="900"/>
                            </a:lnTo>
                            <a:lnTo>
                              <a:pt x="185" y="891"/>
                            </a:lnTo>
                            <a:close/>
                            <a:moveTo>
                              <a:pt x="219" y="878"/>
                            </a:moveTo>
                            <a:lnTo>
                              <a:pt x="202" y="885"/>
                            </a:lnTo>
                            <a:lnTo>
                              <a:pt x="205" y="893"/>
                            </a:lnTo>
                            <a:lnTo>
                              <a:pt x="222" y="886"/>
                            </a:lnTo>
                            <a:lnTo>
                              <a:pt x="219" y="878"/>
                            </a:lnTo>
                            <a:close/>
                            <a:moveTo>
                              <a:pt x="253" y="865"/>
                            </a:moveTo>
                            <a:lnTo>
                              <a:pt x="236" y="872"/>
                            </a:lnTo>
                            <a:lnTo>
                              <a:pt x="239" y="879"/>
                            </a:lnTo>
                            <a:lnTo>
                              <a:pt x="256" y="873"/>
                            </a:lnTo>
                            <a:lnTo>
                              <a:pt x="253" y="865"/>
                            </a:lnTo>
                            <a:close/>
                            <a:moveTo>
                              <a:pt x="285" y="851"/>
                            </a:moveTo>
                            <a:lnTo>
                              <a:pt x="268" y="858"/>
                            </a:lnTo>
                            <a:lnTo>
                              <a:pt x="272" y="867"/>
                            </a:lnTo>
                            <a:lnTo>
                              <a:pt x="289" y="860"/>
                            </a:lnTo>
                            <a:lnTo>
                              <a:pt x="285" y="851"/>
                            </a:lnTo>
                            <a:close/>
                            <a:moveTo>
                              <a:pt x="319" y="838"/>
                            </a:moveTo>
                            <a:lnTo>
                              <a:pt x="302" y="844"/>
                            </a:lnTo>
                            <a:lnTo>
                              <a:pt x="306" y="853"/>
                            </a:lnTo>
                            <a:lnTo>
                              <a:pt x="322" y="847"/>
                            </a:lnTo>
                            <a:lnTo>
                              <a:pt x="319" y="838"/>
                            </a:lnTo>
                            <a:close/>
                            <a:moveTo>
                              <a:pt x="353" y="825"/>
                            </a:moveTo>
                            <a:lnTo>
                              <a:pt x="336" y="832"/>
                            </a:lnTo>
                            <a:lnTo>
                              <a:pt x="339" y="840"/>
                            </a:lnTo>
                            <a:lnTo>
                              <a:pt x="356" y="833"/>
                            </a:lnTo>
                            <a:lnTo>
                              <a:pt x="353" y="825"/>
                            </a:lnTo>
                            <a:close/>
                            <a:moveTo>
                              <a:pt x="387" y="812"/>
                            </a:moveTo>
                            <a:lnTo>
                              <a:pt x="370" y="818"/>
                            </a:lnTo>
                            <a:lnTo>
                              <a:pt x="373" y="826"/>
                            </a:lnTo>
                            <a:lnTo>
                              <a:pt x="390" y="820"/>
                            </a:lnTo>
                            <a:lnTo>
                              <a:pt x="387" y="812"/>
                            </a:lnTo>
                            <a:close/>
                            <a:moveTo>
                              <a:pt x="419" y="798"/>
                            </a:moveTo>
                            <a:lnTo>
                              <a:pt x="404" y="805"/>
                            </a:lnTo>
                            <a:lnTo>
                              <a:pt x="406" y="814"/>
                            </a:lnTo>
                            <a:lnTo>
                              <a:pt x="423" y="807"/>
                            </a:lnTo>
                            <a:lnTo>
                              <a:pt x="419" y="798"/>
                            </a:lnTo>
                            <a:close/>
                            <a:moveTo>
                              <a:pt x="453" y="785"/>
                            </a:moveTo>
                            <a:lnTo>
                              <a:pt x="436" y="791"/>
                            </a:lnTo>
                            <a:lnTo>
                              <a:pt x="440" y="800"/>
                            </a:lnTo>
                            <a:lnTo>
                              <a:pt x="457" y="794"/>
                            </a:lnTo>
                            <a:lnTo>
                              <a:pt x="453" y="785"/>
                            </a:lnTo>
                            <a:close/>
                            <a:moveTo>
                              <a:pt x="487" y="772"/>
                            </a:moveTo>
                            <a:lnTo>
                              <a:pt x="470" y="779"/>
                            </a:lnTo>
                            <a:lnTo>
                              <a:pt x="474" y="787"/>
                            </a:lnTo>
                            <a:lnTo>
                              <a:pt x="491" y="780"/>
                            </a:lnTo>
                            <a:lnTo>
                              <a:pt x="487" y="772"/>
                            </a:lnTo>
                            <a:close/>
                            <a:moveTo>
                              <a:pt x="521" y="759"/>
                            </a:moveTo>
                            <a:lnTo>
                              <a:pt x="504" y="765"/>
                            </a:lnTo>
                            <a:lnTo>
                              <a:pt x="507" y="773"/>
                            </a:lnTo>
                            <a:lnTo>
                              <a:pt x="524" y="767"/>
                            </a:lnTo>
                            <a:lnTo>
                              <a:pt x="521" y="759"/>
                            </a:lnTo>
                            <a:close/>
                            <a:moveTo>
                              <a:pt x="554" y="745"/>
                            </a:moveTo>
                            <a:lnTo>
                              <a:pt x="538" y="752"/>
                            </a:lnTo>
                            <a:lnTo>
                              <a:pt x="540" y="760"/>
                            </a:lnTo>
                            <a:lnTo>
                              <a:pt x="557" y="754"/>
                            </a:lnTo>
                            <a:lnTo>
                              <a:pt x="554" y="745"/>
                            </a:lnTo>
                            <a:close/>
                            <a:moveTo>
                              <a:pt x="588" y="732"/>
                            </a:moveTo>
                            <a:lnTo>
                              <a:pt x="571" y="738"/>
                            </a:lnTo>
                            <a:lnTo>
                              <a:pt x="574" y="747"/>
                            </a:lnTo>
                            <a:lnTo>
                              <a:pt x="591" y="741"/>
                            </a:lnTo>
                            <a:lnTo>
                              <a:pt x="588" y="732"/>
                            </a:lnTo>
                            <a:close/>
                            <a:moveTo>
                              <a:pt x="621" y="719"/>
                            </a:moveTo>
                            <a:lnTo>
                              <a:pt x="605" y="726"/>
                            </a:lnTo>
                            <a:lnTo>
                              <a:pt x="608" y="734"/>
                            </a:lnTo>
                            <a:lnTo>
                              <a:pt x="625" y="727"/>
                            </a:lnTo>
                            <a:lnTo>
                              <a:pt x="621" y="719"/>
                            </a:lnTo>
                            <a:close/>
                            <a:moveTo>
                              <a:pt x="655" y="706"/>
                            </a:moveTo>
                            <a:lnTo>
                              <a:pt x="638" y="712"/>
                            </a:lnTo>
                            <a:lnTo>
                              <a:pt x="642" y="720"/>
                            </a:lnTo>
                            <a:lnTo>
                              <a:pt x="659" y="714"/>
                            </a:lnTo>
                            <a:lnTo>
                              <a:pt x="655" y="706"/>
                            </a:lnTo>
                            <a:close/>
                            <a:moveTo>
                              <a:pt x="688" y="692"/>
                            </a:moveTo>
                            <a:lnTo>
                              <a:pt x="672" y="699"/>
                            </a:lnTo>
                            <a:lnTo>
                              <a:pt x="676" y="707"/>
                            </a:lnTo>
                            <a:lnTo>
                              <a:pt x="691" y="701"/>
                            </a:lnTo>
                            <a:lnTo>
                              <a:pt x="688" y="692"/>
                            </a:lnTo>
                            <a:close/>
                            <a:moveTo>
                              <a:pt x="722" y="679"/>
                            </a:moveTo>
                            <a:lnTo>
                              <a:pt x="705" y="685"/>
                            </a:lnTo>
                            <a:lnTo>
                              <a:pt x="708" y="694"/>
                            </a:lnTo>
                            <a:lnTo>
                              <a:pt x="725" y="688"/>
                            </a:lnTo>
                            <a:lnTo>
                              <a:pt x="722" y="679"/>
                            </a:lnTo>
                            <a:close/>
                            <a:moveTo>
                              <a:pt x="756" y="666"/>
                            </a:moveTo>
                            <a:lnTo>
                              <a:pt x="739" y="673"/>
                            </a:lnTo>
                            <a:lnTo>
                              <a:pt x="742" y="681"/>
                            </a:lnTo>
                            <a:lnTo>
                              <a:pt x="759" y="674"/>
                            </a:lnTo>
                            <a:lnTo>
                              <a:pt x="756" y="666"/>
                            </a:lnTo>
                            <a:close/>
                            <a:moveTo>
                              <a:pt x="790" y="653"/>
                            </a:moveTo>
                            <a:lnTo>
                              <a:pt x="773" y="659"/>
                            </a:lnTo>
                            <a:lnTo>
                              <a:pt x="776" y="667"/>
                            </a:lnTo>
                            <a:lnTo>
                              <a:pt x="793" y="660"/>
                            </a:lnTo>
                            <a:lnTo>
                              <a:pt x="790" y="653"/>
                            </a:lnTo>
                            <a:close/>
                            <a:moveTo>
                              <a:pt x="823" y="639"/>
                            </a:moveTo>
                            <a:lnTo>
                              <a:pt x="806" y="646"/>
                            </a:lnTo>
                            <a:lnTo>
                              <a:pt x="810" y="654"/>
                            </a:lnTo>
                            <a:lnTo>
                              <a:pt x="826" y="648"/>
                            </a:lnTo>
                            <a:lnTo>
                              <a:pt x="823" y="639"/>
                            </a:lnTo>
                            <a:close/>
                            <a:moveTo>
                              <a:pt x="856" y="625"/>
                            </a:moveTo>
                            <a:lnTo>
                              <a:pt x="839" y="632"/>
                            </a:lnTo>
                            <a:lnTo>
                              <a:pt x="843" y="641"/>
                            </a:lnTo>
                            <a:lnTo>
                              <a:pt x="859" y="635"/>
                            </a:lnTo>
                            <a:lnTo>
                              <a:pt x="856" y="625"/>
                            </a:lnTo>
                            <a:close/>
                            <a:moveTo>
                              <a:pt x="890" y="613"/>
                            </a:moveTo>
                            <a:lnTo>
                              <a:pt x="873" y="620"/>
                            </a:lnTo>
                            <a:lnTo>
                              <a:pt x="876" y="628"/>
                            </a:lnTo>
                            <a:lnTo>
                              <a:pt x="893" y="621"/>
                            </a:lnTo>
                            <a:lnTo>
                              <a:pt x="890" y="613"/>
                            </a:lnTo>
                            <a:close/>
                            <a:moveTo>
                              <a:pt x="924" y="600"/>
                            </a:moveTo>
                            <a:lnTo>
                              <a:pt x="907" y="606"/>
                            </a:lnTo>
                            <a:lnTo>
                              <a:pt x="910" y="614"/>
                            </a:lnTo>
                            <a:lnTo>
                              <a:pt x="927" y="607"/>
                            </a:lnTo>
                            <a:lnTo>
                              <a:pt x="924" y="600"/>
                            </a:lnTo>
                            <a:close/>
                            <a:moveTo>
                              <a:pt x="958" y="586"/>
                            </a:moveTo>
                            <a:lnTo>
                              <a:pt x="941" y="593"/>
                            </a:lnTo>
                            <a:lnTo>
                              <a:pt x="944" y="601"/>
                            </a:lnTo>
                            <a:lnTo>
                              <a:pt x="961" y="595"/>
                            </a:lnTo>
                            <a:lnTo>
                              <a:pt x="958" y="586"/>
                            </a:lnTo>
                            <a:close/>
                            <a:moveTo>
                              <a:pt x="990" y="572"/>
                            </a:moveTo>
                            <a:lnTo>
                              <a:pt x="973" y="579"/>
                            </a:lnTo>
                            <a:lnTo>
                              <a:pt x="977" y="588"/>
                            </a:lnTo>
                            <a:lnTo>
                              <a:pt x="994" y="581"/>
                            </a:lnTo>
                            <a:lnTo>
                              <a:pt x="990" y="572"/>
                            </a:lnTo>
                            <a:close/>
                            <a:moveTo>
                              <a:pt x="1024" y="560"/>
                            </a:moveTo>
                            <a:lnTo>
                              <a:pt x="1007" y="567"/>
                            </a:lnTo>
                            <a:lnTo>
                              <a:pt x="1011" y="575"/>
                            </a:lnTo>
                            <a:lnTo>
                              <a:pt x="1028" y="568"/>
                            </a:lnTo>
                            <a:lnTo>
                              <a:pt x="1024" y="560"/>
                            </a:lnTo>
                            <a:close/>
                            <a:moveTo>
                              <a:pt x="1058" y="546"/>
                            </a:moveTo>
                            <a:lnTo>
                              <a:pt x="1041" y="553"/>
                            </a:lnTo>
                            <a:lnTo>
                              <a:pt x="1044" y="561"/>
                            </a:lnTo>
                            <a:lnTo>
                              <a:pt x="1061" y="554"/>
                            </a:lnTo>
                            <a:lnTo>
                              <a:pt x="1058" y="546"/>
                            </a:lnTo>
                            <a:close/>
                            <a:moveTo>
                              <a:pt x="1092" y="533"/>
                            </a:moveTo>
                            <a:lnTo>
                              <a:pt x="1075" y="540"/>
                            </a:lnTo>
                            <a:lnTo>
                              <a:pt x="1078" y="548"/>
                            </a:lnTo>
                            <a:lnTo>
                              <a:pt x="1095" y="542"/>
                            </a:lnTo>
                            <a:lnTo>
                              <a:pt x="1092" y="533"/>
                            </a:lnTo>
                            <a:close/>
                            <a:moveTo>
                              <a:pt x="1125" y="519"/>
                            </a:moveTo>
                            <a:lnTo>
                              <a:pt x="1109" y="526"/>
                            </a:lnTo>
                            <a:lnTo>
                              <a:pt x="1111" y="535"/>
                            </a:lnTo>
                            <a:lnTo>
                              <a:pt x="1128" y="528"/>
                            </a:lnTo>
                            <a:lnTo>
                              <a:pt x="1125" y="519"/>
                            </a:lnTo>
                            <a:close/>
                            <a:moveTo>
                              <a:pt x="1158" y="507"/>
                            </a:moveTo>
                            <a:lnTo>
                              <a:pt x="1142" y="514"/>
                            </a:lnTo>
                            <a:lnTo>
                              <a:pt x="1145" y="522"/>
                            </a:lnTo>
                            <a:lnTo>
                              <a:pt x="1162" y="515"/>
                            </a:lnTo>
                            <a:lnTo>
                              <a:pt x="1158" y="507"/>
                            </a:lnTo>
                            <a:close/>
                            <a:moveTo>
                              <a:pt x="1192" y="493"/>
                            </a:moveTo>
                            <a:lnTo>
                              <a:pt x="1175" y="500"/>
                            </a:lnTo>
                            <a:lnTo>
                              <a:pt x="1179" y="508"/>
                            </a:lnTo>
                            <a:lnTo>
                              <a:pt x="1196" y="501"/>
                            </a:lnTo>
                            <a:lnTo>
                              <a:pt x="1192" y="493"/>
                            </a:lnTo>
                            <a:close/>
                            <a:moveTo>
                              <a:pt x="1226" y="480"/>
                            </a:moveTo>
                            <a:lnTo>
                              <a:pt x="1209" y="487"/>
                            </a:lnTo>
                            <a:lnTo>
                              <a:pt x="1213" y="495"/>
                            </a:lnTo>
                            <a:lnTo>
                              <a:pt x="1230" y="489"/>
                            </a:lnTo>
                            <a:lnTo>
                              <a:pt x="1226" y="480"/>
                            </a:lnTo>
                            <a:close/>
                            <a:moveTo>
                              <a:pt x="1259" y="466"/>
                            </a:moveTo>
                            <a:lnTo>
                              <a:pt x="1243" y="473"/>
                            </a:lnTo>
                            <a:lnTo>
                              <a:pt x="1246" y="482"/>
                            </a:lnTo>
                            <a:lnTo>
                              <a:pt x="1262" y="475"/>
                            </a:lnTo>
                            <a:lnTo>
                              <a:pt x="1259" y="466"/>
                            </a:lnTo>
                            <a:close/>
                            <a:moveTo>
                              <a:pt x="1293" y="454"/>
                            </a:moveTo>
                            <a:lnTo>
                              <a:pt x="1276" y="461"/>
                            </a:lnTo>
                            <a:lnTo>
                              <a:pt x="1279" y="469"/>
                            </a:lnTo>
                            <a:lnTo>
                              <a:pt x="1296" y="462"/>
                            </a:lnTo>
                            <a:lnTo>
                              <a:pt x="1293" y="454"/>
                            </a:lnTo>
                            <a:close/>
                            <a:moveTo>
                              <a:pt x="1327" y="440"/>
                            </a:moveTo>
                            <a:lnTo>
                              <a:pt x="1310" y="447"/>
                            </a:lnTo>
                            <a:lnTo>
                              <a:pt x="1313" y="455"/>
                            </a:lnTo>
                            <a:lnTo>
                              <a:pt x="1330" y="448"/>
                            </a:lnTo>
                            <a:lnTo>
                              <a:pt x="1327" y="440"/>
                            </a:lnTo>
                            <a:close/>
                            <a:moveTo>
                              <a:pt x="1359" y="435"/>
                            </a:moveTo>
                            <a:lnTo>
                              <a:pt x="1359" y="436"/>
                            </a:lnTo>
                            <a:lnTo>
                              <a:pt x="1361" y="431"/>
                            </a:lnTo>
                            <a:lnTo>
                              <a:pt x="1359" y="427"/>
                            </a:lnTo>
                            <a:lnTo>
                              <a:pt x="1343" y="434"/>
                            </a:lnTo>
                            <a:lnTo>
                              <a:pt x="1347" y="442"/>
                            </a:lnTo>
                            <a:lnTo>
                              <a:pt x="1373" y="431"/>
                            </a:lnTo>
                            <a:lnTo>
                              <a:pt x="1363" y="427"/>
                            </a:lnTo>
                            <a:lnTo>
                              <a:pt x="1359" y="435"/>
                            </a:lnTo>
                            <a:close/>
                            <a:moveTo>
                              <a:pt x="1327" y="419"/>
                            </a:moveTo>
                            <a:lnTo>
                              <a:pt x="1342" y="427"/>
                            </a:lnTo>
                            <a:lnTo>
                              <a:pt x="1347" y="419"/>
                            </a:lnTo>
                            <a:lnTo>
                              <a:pt x="1331" y="411"/>
                            </a:lnTo>
                            <a:lnTo>
                              <a:pt x="1327" y="419"/>
                            </a:lnTo>
                            <a:close/>
                            <a:moveTo>
                              <a:pt x="1294" y="403"/>
                            </a:moveTo>
                            <a:lnTo>
                              <a:pt x="1311" y="411"/>
                            </a:lnTo>
                            <a:lnTo>
                              <a:pt x="1314" y="403"/>
                            </a:lnTo>
                            <a:lnTo>
                              <a:pt x="1298" y="395"/>
                            </a:lnTo>
                            <a:lnTo>
                              <a:pt x="1294" y="403"/>
                            </a:lnTo>
                            <a:close/>
                            <a:moveTo>
                              <a:pt x="1261" y="387"/>
                            </a:moveTo>
                            <a:lnTo>
                              <a:pt x="1278" y="395"/>
                            </a:lnTo>
                            <a:lnTo>
                              <a:pt x="1281" y="387"/>
                            </a:lnTo>
                            <a:lnTo>
                              <a:pt x="1266" y="379"/>
                            </a:lnTo>
                            <a:lnTo>
                              <a:pt x="1261" y="387"/>
                            </a:lnTo>
                            <a:close/>
                            <a:moveTo>
                              <a:pt x="1230" y="372"/>
                            </a:moveTo>
                            <a:lnTo>
                              <a:pt x="1245" y="379"/>
                            </a:lnTo>
                            <a:lnTo>
                              <a:pt x="1250" y="372"/>
                            </a:lnTo>
                            <a:lnTo>
                              <a:pt x="1233" y="364"/>
                            </a:lnTo>
                            <a:lnTo>
                              <a:pt x="1230" y="372"/>
                            </a:lnTo>
                            <a:close/>
                            <a:moveTo>
                              <a:pt x="1197" y="356"/>
                            </a:moveTo>
                            <a:lnTo>
                              <a:pt x="1213" y="364"/>
                            </a:lnTo>
                            <a:lnTo>
                              <a:pt x="1217" y="356"/>
                            </a:lnTo>
                            <a:lnTo>
                              <a:pt x="1200" y="348"/>
                            </a:lnTo>
                            <a:lnTo>
                              <a:pt x="1197" y="356"/>
                            </a:lnTo>
                            <a:close/>
                            <a:moveTo>
                              <a:pt x="1164" y="340"/>
                            </a:moveTo>
                            <a:lnTo>
                              <a:pt x="1181" y="348"/>
                            </a:lnTo>
                            <a:lnTo>
                              <a:pt x="1184" y="340"/>
                            </a:lnTo>
                            <a:lnTo>
                              <a:pt x="1169" y="332"/>
                            </a:lnTo>
                            <a:lnTo>
                              <a:pt x="1164" y="340"/>
                            </a:lnTo>
                            <a:close/>
                            <a:moveTo>
                              <a:pt x="1131" y="324"/>
                            </a:moveTo>
                            <a:lnTo>
                              <a:pt x="1148" y="332"/>
                            </a:lnTo>
                            <a:lnTo>
                              <a:pt x="1152" y="324"/>
                            </a:lnTo>
                            <a:lnTo>
                              <a:pt x="1136" y="316"/>
                            </a:lnTo>
                            <a:lnTo>
                              <a:pt x="1131" y="324"/>
                            </a:lnTo>
                            <a:close/>
                            <a:moveTo>
                              <a:pt x="1100" y="308"/>
                            </a:moveTo>
                            <a:lnTo>
                              <a:pt x="1116" y="316"/>
                            </a:lnTo>
                            <a:lnTo>
                              <a:pt x="1119" y="308"/>
                            </a:lnTo>
                            <a:lnTo>
                              <a:pt x="1103" y="300"/>
                            </a:lnTo>
                            <a:lnTo>
                              <a:pt x="1100" y="308"/>
                            </a:lnTo>
                            <a:close/>
                            <a:moveTo>
                              <a:pt x="1067" y="293"/>
                            </a:moveTo>
                            <a:lnTo>
                              <a:pt x="1083" y="300"/>
                            </a:lnTo>
                            <a:lnTo>
                              <a:pt x="1087" y="293"/>
                            </a:lnTo>
                            <a:lnTo>
                              <a:pt x="1070" y="285"/>
                            </a:lnTo>
                            <a:lnTo>
                              <a:pt x="1067" y="293"/>
                            </a:lnTo>
                            <a:close/>
                            <a:moveTo>
                              <a:pt x="1034" y="277"/>
                            </a:moveTo>
                            <a:lnTo>
                              <a:pt x="1050" y="285"/>
                            </a:lnTo>
                            <a:lnTo>
                              <a:pt x="1055" y="277"/>
                            </a:lnTo>
                            <a:lnTo>
                              <a:pt x="1039" y="269"/>
                            </a:lnTo>
                            <a:lnTo>
                              <a:pt x="1034" y="277"/>
                            </a:lnTo>
                            <a:close/>
                            <a:moveTo>
                              <a:pt x="1002" y="261"/>
                            </a:moveTo>
                            <a:lnTo>
                              <a:pt x="1019" y="269"/>
                            </a:lnTo>
                            <a:lnTo>
                              <a:pt x="1022" y="261"/>
                            </a:lnTo>
                            <a:lnTo>
                              <a:pt x="1006" y="253"/>
                            </a:lnTo>
                            <a:lnTo>
                              <a:pt x="1002" y="261"/>
                            </a:lnTo>
                            <a:close/>
                            <a:moveTo>
                              <a:pt x="970" y="245"/>
                            </a:moveTo>
                            <a:lnTo>
                              <a:pt x="986" y="253"/>
                            </a:lnTo>
                            <a:lnTo>
                              <a:pt x="989" y="245"/>
                            </a:lnTo>
                            <a:lnTo>
                              <a:pt x="973" y="237"/>
                            </a:lnTo>
                            <a:lnTo>
                              <a:pt x="970" y="245"/>
                            </a:lnTo>
                            <a:close/>
                            <a:moveTo>
                              <a:pt x="937" y="229"/>
                            </a:moveTo>
                            <a:lnTo>
                              <a:pt x="953" y="237"/>
                            </a:lnTo>
                            <a:lnTo>
                              <a:pt x="958" y="229"/>
                            </a:lnTo>
                            <a:lnTo>
                              <a:pt x="941" y="221"/>
                            </a:lnTo>
                            <a:lnTo>
                              <a:pt x="937" y="229"/>
                            </a:lnTo>
                            <a:close/>
                            <a:moveTo>
                              <a:pt x="905" y="214"/>
                            </a:moveTo>
                            <a:lnTo>
                              <a:pt x="920" y="221"/>
                            </a:lnTo>
                            <a:lnTo>
                              <a:pt x="925" y="214"/>
                            </a:lnTo>
                            <a:lnTo>
                              <a:pt x="908" y="206"/>
                            </a:lnTo>
                            <a:lnTo>
                              <a:pt x="905" y="214"/>
                            </a:lnTo>
                            <a:close/>
                            <a:moveTo>
                              <a:pt x="872" y="198"/>
                            </a:moveTo>
                            <a:lnTo>
                              <a:pt x="889" y="206"/>
                            </a:lnTo>
                            <a:lnTo>
                              <a:pt x="892" y="198"/>
                            </a:lnTo>
                            <a:lnTo>
                              <a:pt x="876" y="190"/>
                            </a:lnTo>
                            <a:lnTo>
                              <a:pt x="872" y="198"/>
                            </a:lnTo>
                            <a:close/>
                            <a:moveTo>
                              <a:pt x="839" y="182"/>
                            </a:moveTo>
                            <a:lnTo>
                              <a:pt x="856" y="190"/>
                            </a:lnTo>
                            <a:lnTo>
                              <a:pt x="859" y="182"/>
                            </a:lnTo>
                            <a:lnTo>
                              <a:pt x="844" y="174"/>
                            </a:lnTo>
                            <a:lnTo>
                              <a:pt x="839" y="182"/>
                            </a:lnTo>
                            <a:close/>
                            <a:moveTo>
                              <a:pt x="808" y="166"/>
                            </a:moveTo>
                            <a:lnTo>
                              <a:pt x="823" y="174"/>
                            </a:lnTo>
                            <a:lnTo>
                              <a:pt x="828" y="166"/>
                            </a:lnTo>
                            <a:lnTo>
                              <a:pt x="811" y="158"/>
                            </a:lnTo>
                            <a:lnTo>
                              <a:pt x="808" y="166"/>
                            </a:lnTo>
                            <a:close/>
                            <a:moveTo>
                              <a:pt x="775" y="150"/>
                            </a:moveTo>
                            <a:lnTo>
                              <a:pt x="791" y="158"/>
                            </a:lnTo>
                            <a:lnTo>
                              <a:pt x="795" y="150"/>
                            </a:lnTo>
                            <a:lnTo>
                              <a:pt x="778" y="142"/>
                            </a:lnTo>
                            <a:lnTo>
                              <a:pt x="775" y="150"/>
                            </a:lnTo>
                            <a:close/>
                            <a:moveTo>
                              <a:pt x="742" y="135"/>
                            </a:moveTo>
                            <a:lnTo>
                              <a:pt x="758" y="142"/>
                            </a:lnTo>
                            <a:lnTo>
                              <a:pt x="762" y="135"/>
                            </a:lnTo>
                            <a:lnTo>
                              <a:pt x="747" y="127"/>
                            </a:lnTo>
                            <a:lnTo>
                              <a:pt x="742" y="135"/>
                            </a:lnTo>
                            <a:close/>
                            <a:moveTo>
                              <a:pt x="709" y="119"/>
                            </a:moveTo>
                            <a:lnTo>
                              <a:pt x="726" y="127"/>
                            </a:lnTo>
                            <a:lnTo>
                              <a:pt x="730" y="119"/>
                            </a:lnTo>
                            <a:lnTo>
                              <a:pt x="714" y="111"/>
                            </a:lnTo>
                            <a:lnTo>
                              <a:pt x="709" y="119"/>
                            </a:lnTo>
                            <a:close/>
                            <a:moveTo>
                              <a:pt x="678" y="103"/>
                            </a:moveTo>
                            <a:lnTo>
                              <a:pt x="694" y="111"/>
                            </a:lnTo>
                            <a:lnTo>
                              <a:pt x="697" y="103"/>
                            </a:lnTo>
                            <a:lnTo>
                              <a:pt x="681" y="95"/>
                            </a:lnTo>
                            <a:lnTo>
                              <a:pt x="678" y="103"/>
                            </a:lnTo>
                            <a:close/>
                            <a:moveTo>
                              <a:pt x="645" y="87"/>
                            </a:moveTo>
                            <a:lnTo>
                              <a:pt x="661" y="95"/>
                            </a:lnTo>
                            <a:lnTo>
                              <a:pt x="665" y="87"/>
                            </a:lnTo>
                            <a:lnTo>
                              <a:pt x="649" y="79"/>
                            </a:lnTo>
                            <a:lnTo>
                              <a:pt x="645" y="87"/>
                            </a:lnTo>
                            <a:close/>
                            <a:moveTo>
                              <a:pt x="612" y="71"/>
                            </a:moveTo>
                            <a:lnTo>
                              <a:pt x="628" y="79"/>
                            </a:lnTo>
                            <a:lnTo>
                              <a:pt x="633" y="71"/>
                            </a:lnTo>
                            <a:lnTo>
                              <a:pt x="616" y="63"/>
                            </a:lnTo>
                            <a:lnTo>
                              <a:pt x="612" y="71"/>
                            </a:lnTo>
                            <a:close/>
                            <a:moveTo>
                              <a:pt x="580" y="56"/>
                            </a:moveTo>
                            <a:lnTo>
                              <a:pt x="597" y="63"/>
                            </a:lnTo>
                            <a:lnTo>
                              <a:pt x="600" y="56"/>
                            </a:lnTo>
                            <a:lnTo>
                              <a:pt x="584" y="48"/>
                            </a:lnTo>
                            <a:lnTo>
                              <a:pt x="580" y="56"/>
                            </a:lnTo>
                            <a:close/>
                            <a:moveTo>
                              <a:pt x="547" y="40"/>
                            </a:moveTo>
                            <a:lnTo>
                              <a:pt x="564" y="48"/>
                            </a:lnTo>
                            <a:lnTo>
                              <a:pt x="567" y="40"/>
                            </a:lnTo>
                            <a:lnTo>
                              <a:pt x="551" y="32"/>
                            </a:lnTo>
                            <a:lnTo>
                              <a:pt x="547" y="40"/>
                            </a:lnTo>
                            <a:close/>
                            <a:moveTo>
                              <a:pt x="515" y="24"/>
                            </a:moveTo>
                            <a:lnTo>
                              <a:pt x="531" y="32"/>
                            </a:lnTo>
                            <a:lnTo>
                              <a:pt x="536" y="24"/>
                            </a:lnTo>
                            <a:lnTo>
                              <a:pt x="519" y="16"/>
                            </a:lnTo>
                            <a:lnTo>
                              <a:pt x="515" y="24"/>
                            </a:lnTo>
                            <a:close/>
                            <a:moveTo>
                              <a:pt x="483" y="8"/>
                            </a:moveTo>
                            <a:lnTo>
                              <a:pt x="498" y="16"/>
                            </a:lnTo>
                            <a:lnTo>
                              <a:pt x="503" y="8"/>
                            </a:lnTo>
                            <a:lnTo>
                              <a:pt x="486" y="0"/>
                            </a:lnTo>
                            <a:lnTo>
                              <a:pt x="483" y="8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7" name="Freeform 7">
                        <a:extLst>
                          <a:ext uri="{FF2B5EF4-FFF2-40B4-BE49-F238E27FC236}">
                            <a16:creationId xmlns:a16="http://schemas.microsoft.com/office/drawing/2014/main" xmlns="" id="{C7E97139-DF7F-8B44-924E-65F8FCDE6939}"/>
                          </a:ext>
                        </a:extLst>
                      </p:cNvPr>
                      <p:cNvSpPr>
                        <a:spLocks noEditPoints="1"/>
                      </p:cNvSpPr>
                      <p:nvPr/>
                    </p:nvSpPr>
                    <p:spPr bwMode="auto">
                      <a:xfrm>
                        <a:off x="3482976" y="1589088"/>
                        <a:ext cx="1731963" cy="1333500"/>
                      </a:xfrm>
                      <a:custGeom>
                        <a:avLst/>
                        <a:gdLst>
                          <a:gd name="T0" fmla="*/ 43 w 1091"/>
                          <a:gd name="T1" fmla="*/ 20 h 840"/>
                          <a:gd name="T2" fmla="*/ 41 w 1091"/>
                          <a:gd name="T3" fmla="*/ 56 h 840"/>
                          <a:gd name="T4" fmla="*/ 39 w 1091"/>
                          <a:gd name="T5" fmla="*/ 92 h 840"/>
                          <a:gd name="T6" fmla="*/ 38 w 1091"/>
                          <a:gd name="T7" fmla="*/ 128 h 840"/>
                          <a:gd name="T8" fmla="*/ 36 w 1091"/>
                          <a:gd name="T9" fmla="*/ 164 h 840"/>
                          <a:gd name="T10" fmla="*/ 35 w 1091"/>
                          <a:gd name="T11" fmla="*/ 200 h 840"/>
                          <a:gd name="T12" fmla="*/ 34 w 1091"/>
                          <a:gd name="T13" fmla="*/ 236 h 840"/>
                          <a:gd name="T14" fmla="*/ 32 w 1091"/>
                          <a:gd name="T15" fmla="*/ 271 h 840"/>
                          <a:gd name="T16" fmla="*/ 30 w 1091"/>
                          <a:gd name="T17" fmla="*/ 307 h 840"/>
                          <a:gd name="T18" fmla="*/ 29 w 1091"/>
                          <a:gd name="T19" fmla="*/ 344 h 840"/>
                          <a:gd name="T20" fmla="*/ 27 w 1091"/>
                          <a:gd name="T21" fmla="*/ 380 h 840"/>
                          <a:gd name="T22" fmla="*/ 26 w 1091"/>
                          <a:gd name="T23" fmla="*/ 416 h 840"/>
                          <a:gd name="T24" fmla="*/ 25 w 1091"/>
                          <a:gd name="T25" fmla="*/ 452 h 840"/>
                          <a:gd name="T26" fmla="*/ 23 w 1091"/>
                          <a:gd name="T27" fmla="*/ 488 h 840"/>
                          <a:gd name="T28" fmla="*/ 21 w 1091"/>
                          <a:gd name="T29" fmla="*/ 524 h 840"/>
                          <a:gd name="T30" fmla="*/ 20 w 1091"/>
                          <a:gd name="T31" fmla="*/ 560 h 840"/>
                          <a:gd name="T32" fmla="*/ 19 w 1091"/>
                          <a:gd name="T33" fmla="*/ 596 h 840"/>
                          <a:gd name="T34" fmla="*/ 17 w 1091"/>
                          <a:gd name="T35" fmla="*/ 632 h 840"/>
                          <a:gd name="T36" fmla="*/ 16 w 1091"/>
                          <a:gd name="T37" fmla="*/ 669 h 840"/>
                          <a:gd name="T38" fmla="*/ 15 w 1091"/>
                          <a:gd name="T39" fmla="*/ 705 h 840"/>
                          <a:gd name="T40" fmla="*/ 12 w 1091"/>
                          <a:gd name="T41" fmla="*/ 741 h 840"/>
                          <a:gd name="T42" fmla="*/ 11 w 1091"/>
                          <a:gd name="T43" fmla="*/ 777 h 840"/>
                          <a:gd name="T44" fmla="*/ 10 w 1091"/>
                          <a:gd name="T45" fmla="*/ 813 h 840"/>
                          <a:gd name="T46" fmla="*/ 9 w 1091"/>
                          <a:gd name="T47" fmla="*/ 831 h 840"/>
                          <a:gd name="T48" fmla="*/ 17 w 1091"/>
                          <a:gd name="T49" fmla="*/ 823 h 840"/>
                          <a:gd name="T50" fmla="*/ 51 w 1091"/>
                          <a:gd name="T51" fmla="*/ 810 h 840"/>
                          <a:gd name="T52" fmla="*/ 85 w 1091"/>
                          <a:gd name="T53" fmla="*/ 796 h 840"/>
                          <a:gd name="T54" fmla="*/ 117 w 1091"/>
                          <a:gd name="T55" fmla="*/ 783 h 840"/>
                          <a:gd name="T56" fmla="*/ 151 w 1091"/>
                          <a:gd name="T57" fmla="*/ 769 h 840"/>
                          <a:gd name="T58" fmla="*/ 184 w 1091"/>
                          <a:gd name="T59" fmla="*/ 756 h 840"/>
                          <a:gd name="T60" fmla="*/ 218 w 1091"/>
                          <a:gd name="T61" fmla="*/ 742 h 840"/>
                          <a:gd name="T62" fmla="*/ 252 w 1091"/>
                          <a:gd name="T63" fmla="*/ 727 h 840"/>
                          <a:gd name="T64" fmla="*/ 284 w 1091"/>
                          <a:gd name="T65" fmla="*/ 714 h 840"/>
                          <a:gd name="T66" fmla="*/ 318 w 1091"/>
                          <a:gd name="T67" fmla="*/ 700 h 840"/>
                          <a:gd name="T68" fmla="*/ 352 w 1091"/>
                          <a:gd name="T69" fmla="*/ 687 h 840"/>
                          <a:gd name="T70" fmla="*/ 385 w 1091"/>
                          <a:gd name="T71" fmla="*/ 673 h 840"/>
                          <a:gd name="T72" fmla="*/ 419 w 1091"/>
                          <a:gd name="T73" fmla="*/ 660 h 840"/>
                          <a:gd name="T74" fmla="*/ 451 w 1091"/>
                          <a:gd name="T75" fmla="*/ 646 h 840"/>
                          <a:gd name="T76" fmla="*/ 485 w 1091"/>
                          <a:gd name="T77" fmla="*/ 632 h 840"/>
                          <a:gd name="T78" fmla="*/ 519 w 1091"/>
                          <a:gd name="T79" fmla="*/ 619 h 840"/>
                          <a:gd name="T80" fmla="*/ 552 w 1091"/>
                          <a:gd name="T81" fmla="*/ 605 h 840"/>
                          <a:gd name="T82" fmla="*/ 586 w 1091"/>
                          <a:gd name="T83" fmla="*/ 592 h 840"/>
                          <a:gd name="T84" fmla="*/ 619 w 1091"/>
                          <a:gd name="T85" fmla="*/ 578 h 840"/>
                          <a:gd name="T86" fmla="*/ 652 w 1091"/>
                          <a:gd name="T87" fmla="*/ 564 h 840"/>
                          <a:gd name="T88" fmla="*/ 686 w 1091"/>
                          <a:gd name="T89" fmla="*/ 550 h 840"/>
                          <a:gd name="T90" fmla="*/ 720 w 1091"/>
                          <a:gd name="T91" fmla="*/ 537 h 840"/>
                          <a:gd name="T92" fmla="*/ 752 w 1091"/>
                          <a:gd name="T93" fmla="*/ 523 h 840"/>
                          <a:gd name="T94" fmla="*/ 786 w 1091"/>
                          <a:gd name="T95" fmla="*/ 509 h 840"/>
                          <a:gd name="T96" fmla="*/ 819 w 1091"/>
                          <a:gd name="T97" fmla="*/ 496 h 840"/>
                          <a:gd name="T98" fmla="*/ 853 w 1091"/>
                          <a:gd name="T99" fmla="*/ 482 h 840"/>
                          <a:gd name="T100" fmla="*/ 887 w 1091"/>
                          <a:gd name="T101" fmla="*/ 469 h 840"/>
                          <a:gd name="T102" fmla="*/ 919 w 1091"/>
                          <a:gd name="T103" fmla="*/ 455 h 840"/>
                          <a:gd name="T104" fmla="*/ 953 w 1091"/>
                          <a:gd name="T105" fmla="*/ 442 h 840"/>
                          <a:gd name="T106" fmla="*/ 987 w 1091"/>
                          <a:gd name="T107" fmla="*/ 428 h 840"/>
                          <a:gd name="T108" fmla="*/ 1020 w 1091"/>
                          <a:gd name="T109" fmla="*/ 415 h 840"/>
                          <a:gd name="T110" fmla="*/ 1054 w 1091"/>
                          <a:gd name="T111" fmla="*/ 401 h 840"/>
                          <a:gd name="T112" fmla="*/ 1086 w 1091"/>
                          <a:gd name="T113" fmla="*/ 386 h 84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</a:cxnLst>
                        <a:rect l="0" t="0" r="r" b="b"/>
                        <a:pathLst>
                          <a:path w="1091" h="840">
                            <a:moveTo>
                              <a:pt x="43" y="20"/>
                            </a:moveTo>
                            <a:lnTo>
                              <a:pt x="43" y="2"/>
                            </a:lnTo>
                            <a:lnTo>
                              <a:pt x="34" y="0"/>
                            </a:lnTo>
                            <a:lnTo>
                              <a:pt x="34" y="19"/>
                            </a:lnTo>
                            <a:lnTo>
                              <a:pt x="43" y="20"/>
                            </a:lnTo>
                            <a:close/>
                            <a:moveTo>
                              <a:pt x="41" y="56"/>
                            </a:moveTo>
                            <a:lnTo>
                              <a:pt x="42" y="38"/>
                            </a:lnTo>
                            <a:lnTo>
                              <a:pt x="33" y="37"/>
                            </a:lnTo>
                            <a:lnTo>
                              <a:pt x="32" y="55"/>
                            </a:lnTo>
                            <a:lnTo>
                              <a:pt x="41" y="56"/>
                            </a:lnTo>
                            <a:close/>
                            <a:moveTo>
                              <a:pt x="39" y="92"/>
                            </a:moveTo>
                            <a:lnTo>
                              <a:pt x="41" y="74"/>
                            </a:lnTo>
                            <a:lnTo>
                              <a:pt x="32" y="73"/>
                            </a:lnTo>
                            <a:lnTo>
                              <a:pt x="30" y="91"/>
                            </a:lnTo>
                            <a:lnTo>
                              <a:pt x="39" y="92"/>
                            </a:lnTo>
                            <a:close/>
                            <a:moveTo>
                              <a:pt x="38" y="128"/>
                            </a:moveTo>
                            <a:lnTo>
                              <a:pt x="38" y="110"/>
                            </a:lnTo>
                            <a:lnTo>
                              <a:pt x="29" y="109"/>
                            </a:lnTo>
                            <a:lnTo>
                              <a:pt x="29" y="127"/>
                            </a:lnTo>
                            <a:lnTo>
                              <a:pt x="38" y="128"/>
                            </a:lnTo>
                            <a:close/>
                            <a:moveTo>
                              <a:pt x="36" y="164"/>
                            </a:moveTo>
                            <a:lnTo>
                              <a:pt x="37" y="146"/>
                            </a:lnTo>
                            <a:lnTo>
                              <a:pt x="28" y="145"/>
                            </a:lnTo>
                            <a:lnTo>
                              <a:pt x="27" y="163"/>
                            </a:lnTo>
                            <a:lnTo>
                              <a:pt x="36" y="164"/>
                            </a:lnTo>
                            <a:close/>
                            <a:moveTo>
                              <a:pt x="35" y="200"/>
                            </a:moveTo>
                            <a:lnTo>
                              <a:pt x="36" y="182"/>
                            </a:lnTo>
                            <a:lnTo>
                              <a:pt x="27" y="181"/>
                            </a:lnTo>
                            <a:lnTo>
                              <a:pt x="26" y="199"/>
                            </a:lnTo>
                            <a:lnTo>
                              <a:pt x="35" y="200"/>
                            </a:lnTo>
                            <a:close/>
                            <a:moveTo>
                              <a:pt x="34" y="236"/>
                            </a:moveTo>
                            <a:lnTo>
                              <a:pt x="34" y="218"/>
                            </a:lnTo>
                            <a:lnTo>
                              <a:pt x="25" y="217"/>
                            </a:lnTo>
                            <a:lnTo>
                              <a:pt x="25" y="235"/>
                            </a:lnTo>
                            <a:lnTo>
                              <a:pt x="34" y="236"/>
                            </a:lnTo>
                            <a:close/>
                            <a:moveTo>
                              <a:pt x="32" y="271"/>
                            </a:moveTo>
                            <a:lnTo>
                              <a:pt x="33" y="254"/>
                            </a:lnTo>
                            <a:lnTo>
                              <a:pt x="24" y="253"/>
                            </a:lnTo>
                            <a:lnTo>
                              <a:pt x="23" y="271"/>
                            </a:lnTo>
                            <a:lnTo>
                              <a:pt x="32" y="271"/>
                            </a:lnTo>
                            <a:close/>
                            <a:moveTo>
                              <a:pt x="30" y="307"/>
                            </a:moveTo>
                            <a:lnTo>
                              <a:pt x="32" y="289"/>
                            </a:lnTo>
                            <a:lnTo>
                              <a:pt x="23" y="289"/>
                            </a:lnTo>
                            <a:lnTo>
                              <a:pt x="21" y="307"/>
                            </a:lnTo>
                            <a:lnTo>
                              <a:pt x="30" y="307"/>
                            </a:lnTo>
                            <a:close/>
                            <a:moveTo>
                              <a:pt x="29" y="344"/>
                            </a:moveTo>
                            <a:lnTo>
                              <a:pt x="29" y="326"/>
                            </a:lnTo>
                            <a:lnTo>
                              <a:pt x="20" y="326"/>
                            </a:lnTo>
                            <a:lnTo>
                              <a:pt x="20" y="344"/>
                            </a:lnTo>
                            <a:lnTo>
                              <a:pt x="29" y="344"/>
                            </a:lnTo>
                            <a:close/>
                            <a:moveTo>
                              <a:pt x="27" y="380"/>
                            </a:moveTo>
                            <a:lnTo>
                              <a:pt x="28" y="362"/>
                            </a:lnTo>
                            <a:lnTo>
                              <a:pt x="19" y="362"/>
                            </a:lnTo>
                            <a:lnTo>
                              <a:pt x="18" y="380"/>
                            </a:lnTo>
                            <a:lnTo>
                              <a:pt x="27" y="380"/>
                            </a:lnTo>
                            <a:close/>
                            <a:moveTo>
                              <a:pt x="26" y="416"/>
                            </a:moveTo>
                            <a:lnTo>
                              <a:pt x="27" y="398"/>
                            </a:lnTo>
                            <a:lnTo>
                              <a:pt x="18" y="398"/>
                            </a:lnTo>
                            <a:lnTo>
                              <a:pt x="17" y="416"/>
                            </a:lnTo>
                            <a:lnTo>
                              <a:pt x="26" y="416"/>
                            </a:lnTo>
                            <a:close/>
                            <a:moveTo>
                              <a:pt x="25" y="452"/>
                            </a:moveTo>
                            <a:lnTo>
                              <a:pt x="25" y="434"/>
                            </a:lnTo>
                            <a:lnTo>
                              <a:pt x="16" y="434"/>
                            </a:lnTo>
                            <a:lnTo>
                              <a:pt x="16" y="452"/>
                            </a:lnTo>
                            <a:lnTo>
                              <a:pt x="25" y="452"/>
                            </a:lnTo>
                            <a:close/>
                            <a:moveTo>
                              <a:pt x="23" y="488"/>
                            </a:moveTo>
                            <a:lnTo>
                              <a:pt x="24" y="470"/>
                            </a:lnTo>
                            <a:lnTo>
                              <a:pt x="15" y="470"/>
                            </a:lnTo>
                            <a:lnTo>
                              <a:pt x="14" y="488"/>
                            </a:lnTo>
                            <a:lnTo>
                              <a:pt x="23" y="488"/>
                            </a:lnTo>
                            <a:close/>
                            <a:moveTo>
                              <a:pt x="21" y="524"/>
                            </a:moveTo>
                            <a:lnTo>
                              <a:pt x="23" y="506"/>
                            </a:lnTo>
                            <a:lnTo>
                              <a:pt x="14" y="506"/>
                            </a:lnTo>
                            <a:lnTo>
                              <a:pt x="12" y="524"/>
                            </a:lnTo>
                            <a:lnTo>
                              <a:pt x="21" y="524"/>
                            </a:lnTo>
                            <a:close/>
                            <a:moveTo>
                              <a:pt x="20" y="560"/>
                            </a:moveTo>
                            <a:lnTo>
                              <a:pt x="20" y="542"/>
                            </a:lnTo>
                            <a:lnTo>
                              <a:pt x="11" y="542"/>
                            </a:lnTo>
                            <a:lnTo>
                              <a:pt x="11" y="560"/>
                            </a:lnTo>
                            <a:lnTo>
                              <a:pt x="20" y="560"/>
                            </a:lnTo>
                            <a:close/>
                            <a:moveTo>
                              <a:pt x="19" y="596"/>
                            </a:moveTo>
                            <a:lnTo>
                              <a:pt x="19" y="578"/>
                            </a:lnTo>
                            <a:lnTo>
                              <a:pt x="10" y="578"/>
                            </a:lnTo>
                            <a:lnTo>
                              <a:pt x="10" y="596"/>
                            </a:lnTo>
                            <a:lnTo>
                              <a:pt x="19" y="596"/>
                            </a:lnTo>
                            <a:close/>
                            <a:moveTo>
                              <a:pt x="17" y="632"/>
                            </a:moveTo>
                            <a:lnTo>
                              <a:pt x="18" y="614"/>
                            </a:lnTo>
                            <a:lnTo>
                              <a:pt x="9" y="614"/>
                            </a:lnTo>
                            <a:lnTo>
                              <a:pt x="8" y="632"/>
                            </a:lnTo>
                            <a:lnTo>
                              <a:pt x="17" y="632"/>
                            </a:lnTo>
                            <a:close/>
                            <a:moveTo>
                              <a:pt x="16" y="669"/>
                            </a:moveTo>
                            <a:lnTo>
                              <a:pt x="17" y="651"/>
                            </a:lnTo>
                            <a:lnTo>
                              <a:pt x="8" y="651"/>
                            </a:lnTo>
                            <a:lnTo>
                              <a:pt x="7" y="669"/>
                            </a:lnTo>
                            <a:lnTo>
                              <a:pt x="16" y="669"/>
                            </a:lnTo>
                            <a:close/>
                            <a:moveTo>
                              <a:pt x="15" y="705"/>
                            </a:moveTo>
                            <a:lnTo>
                              <a:pt x="15" y="687"/>
                            </a:lnTo>
                            <a:lnTo>
                              <a:pt x="6" y="687"/>
                            </a:lnTo>
                            <a:lnTo>
                              <a:pt x="6" y="705"/>
                            </a:lnTo>
                            <a:lnTo>
                              <a:pt x="15" y="705"/>
                            </a:lnTo>
                            <a:close/>
                            <a:moveTo>
                              <a:pt x="12" y="741"/>
                            </a:moveTo>
                            <a:lnTo>
                              <a:pt x="14" y="723"/>
                            </a:lnTo>
                            <a:lnTo>
                              <a:pt x="4" y="723"/>
                            </a:lnTo>
                            <a:lnTo>
                              <a:pt x="3" y="741"/>
                            </a:lnTo>
                            <a:lnTo>
                              <a:pt x="12" y="741"/>
                            </a:lnTo>
                            <a:close/>
                            <a:moveTo>
                              <a:pt x="11" y="777"/>
                            </a:moveTo>
                            <a:lnTo>
                              <a:pt x="12" y="759"/>
                            </a:lnTo>
                            <a:lnTo>
                              <a:pt x="3" y="759"/>
                            </a:lnTo>
                            <a:lnTo>
                              <a:pt x="2" y="777"/>
                            </a:lnTo>
                            <a:lnTo>
                              <a:pt x="11" y="777"/>
                            </a:lnTo>
                            <a:close/>
                            <a:moveTo>
                              <a:pt x="10" y="813"/>
                            </a:moveTo>
                            <a:lnTo>
                              <a:pt x="10" y="795"/>
                            </a:lnTo>
                            <a:lnTo>
                              <a:pt x="1" y="795"/>
                            </a:lnTo>
                            <a:lnTo>
                              <a:pt x="1" y="813"/>
                            </a:lnTo>
                            <a:lnTo>
                              <a:pt x="10" y="813"/>
                            </a:lnTo>
                            <a:close/>
                            <a:moveTo>
                              <a:pt x="17" y="823"/>
                            </a:moveTo>
                            <a:lnTo>
                              <a:pt x="2" y="829"/>
                            </a:lnTo>
                            <a:lnTo>
                              <a:pt x="4" y="833"/>
                            </a:lnTo>
                            <a:lnTo>
                              <a:pt x="9" y="833"/>
                            </a:lnTo>
                            <a:lnTo>
                              <a:pt x="9" y="831"/>
                            </a:lnTo>
                            <a:lnTo>
                              <a:pt x="0" y="831"/>
                            </a:lnTo>
                            <a:lnTo>
                              <a:pt x="0" y="833"/>
                            </a:lnTo>
                            <a:lnTo>
                              <a:pt x="0" y="840"/>
                            </a:lnTo>
                            <a:lnTo>
                              <a:pt x="20" y="831"/>
                            </a:lnTo>
                            <a:lnTo>
                              <a:pt x="17" y="823"/>
                            </a:lnTo>
                            <a:close/>
                            <a:moveTo>
                              <a:pt x="51" y="810"/>
                            </a:moveTo>
                            <a:lnTo>
                              <a:pt x="34" y="816"/>
                            </a:lnTo>
                            <a:lnTo>
                              <a:pt x="37" y="824"/>
                            </a:lnTo>
                            <a:lnTo>
                              <a:pt x="54" y="818"/>
                            </a:lnTo>
                            <a:lnTo>
                              <a:pt x="51" y="810"/>
                            </a:lnTo>
                            <a:close/>
                            <a:moveTo>
                              <a:pt x="85" y="796"/>
                            </a:moveTo>
                            <a:lnTo>
                              <a:pt x="68" y="803"/>
                            </a:lnTo>
                            <a:lnTo>
                              <a:pt x="71" y="811"/>
                            </a:lnTo>
                            <a:lnTo>
                              <a:pt x="88" y="804"/>
                            </a:lnTo>
                            <a:lnTo>
                              <a:pt x="85" y="796"/>
                            </a:lnTo>
                            <a:close/>
                            <a:moveTo>
                              <a:pt x="117" y="783"/>
                            </a:moveTo>
                            <a:lnTo>
                              <a:pt x="100" y="789"/>
                            </a:lnTo>
                            <a:lnTo>
                              <a:pt x="104" y="797"/>
                            </a:lnTo>
                            <a:lnTo>
                              <a:pt x="121" y="790"/>
                            </a:lnTo>
                            <a:lnTo>
                              <a:pt x="117" y="783"/>
                            </a:lnTo>
                            <a:close/>
                            <a:moveTo>
                              <a:pt x="151" y="769"/>
                            </a:moveTo>
                            <a:lnTo>
                              <a:pt x="134" y="776"/>
                            </a:lnTo>
                            <a:lnTo>
                              <a:pt x="138" y="784"/>
                            </a:lnTo>
                            <a:lnTo>
                              <a:pt x="155" y="777"/>
                            </a:lnTo>
                            <a:lnTo>
                              <a:pt x="151" y="769"/>
                            </a:lnTo>
                            <a:close/>
                            <a:moveTo>
                              <a:pt x="184" y="756"/>
                            </a:moveTo>
                            <a:lnTo>
                              <a:pt x="168" y="762"/>
                            </a:lnTo>
                            <a:lnTo>
                              <a:pt x="171" y="770"/>
                            </a:lnTo>
                            <a:lnTo>
                              <a:pt x="187" y="763"/>
                            </a:lnTo>
                            <a:lnTo>
                              <a:pt x="184" y="756"/>
                            </a:lnTo>
                            <a:close/>
                            <a:moveTo>
                              <a:pt x="218" y="742"/>
                            </a:moveTo>
                            <a:lnTo>
                              <a:pt x="201" y="749"/>
                            </a:lnTo>
                            <a:lnTo>
                              <a:pt x="204" y="757"/>
                            </a:lnTo>
                            <a:lnTo>
                              <a:pt x="221" y="750"/>
                            </a:lnTo>
                            <a:lnTo>
                              <a:pt x="218" y="742"/>
                            </a:lnTo>
                            <a:close/>
                            <a:moveTo>
                              <a:pt x="252" y="727"/>
                            </a:moveTo>
                            <a:lnTo>
                              <a:pt x="235" y="735"/>
                            </a:lnTo>
                            <a:lnTo>
                              <a:pt x="238" y="743"/>
                            </a:lnTo>
                            <a:lnTo>
                              <a:pt x="255" y="736"/>
                            </a:lnTo>
                            <a:lnTo>
                              <a:pt x="252" y="727"/>
                            </a:lnTo>
                            <a:close/>
                            <a:moveTo>
                              <a:pt x="284" y="714"/>
                            </a:moveTo>
                            <a:lnTo>
                              <a:pt x="268" y="721"/>
                            </a:lnTo>
                            <a:lnTo>
                              <a:pt x="272" y="730"/>
                            </a:lnTo>
                            <a:lnTo>
                              <a:pt x="288" y="723"/>
                            </a:lnTo>
                            <a:lnTo>
                              <a:pt x="284" y="714"/>
                            </a:lnTo>
                            <a:close/>
                            <a:moveTo>
                              <a:pt x="318" y="700"/>
                            </a:moveTo>
                            <a:lnTo>
                              <a:pt x="301" y="707"/>
                            </a:lnTo>
                            <a:lnTo>
                              <a:pt x="305" y="716"/>
                            </a:lnTo>
                            <a:lnTo>
                              <a:pt x="322" y="709"/>
                            </a:lnTo>
                            <a:lnTo>
                              <a:pt x="318" y="700"/>
                            </a:lnTo>
                            <a:close/>
                            <a:moveTo>
                              <a:pt x="352" y="687"/>
                            </a:moveTo>
                            <a:lnTo>
                              <a:pt x="335" y="693"/>
                            </a:lnTo>
                            <a:lnTo>
                              <a:pt x="338" y="702"/>
                            </a:lnTo>
                            <a:lnTo>
                              <a:pt x="355" y="696"/>
                            </a:lnTo>
                            <a:lnTo>
                              <a:pt x="352" y="687"/>
                            </a:lnTo>
                            <a:close/>
                            <a:moveTo>
                              <a:pt x="385" y="673"/>
                            </a:moveTo>
                            <a:lnTo>
                              <a:pt x="368" y="680"/>
                            </a:lnTo>
                            <a:lnTo>
                              <a:pt x="371" y="689"/>
                            </a:lnTo>
                            <a:lnTo>
                              <a:pt x="388" y="682"/>
                            </a:lnTo>
                            <a:lnTo>
                              <a:pt x="385" y="673"/>
                            </a:lnTo>
                            <a:close/>
                            <a:moveTo>
                              <a:pt x="419" y="660"/>
                            </a:moveTo>
                            <a:lnTo>
                              <a:pt x="402" y="666"/>
                            </a:lnTo>
                            <a:lnTo>
                              <a:pt x="405" y="675"/>
                            </a:lnTo>
                            <a:lnTo>
                              <a:pt x="422" y="667"/>
                            </a:lnTo>
                            <a:lnTo>
                              <a:pt x="419" y="660"/>
                            </a:lnTo>
                            <a:close/>
                            <a:moveTo>
                              <a:pt x="451" y="646"/>
                            </a:moveTo>
                            <a:lnTo>
                              <a:pt x="435" y="653"/>
                            </a:lnTo>
                            <a:lnTo>
                              <a:pt x="439" y="661"/>
                            </a:lnTo>
                            <a:lnTo>
                              <a:pt x="455" y="654"/>
                            </a:lnTo>
                            <a:lnTo>
                              <a:pt x="451" y="646"/>
                            </a:lnTo>
                            <a:close/>
                            <a:moveTo>
                              <a:pt x="485" y="632"/>
                            </a:moveTo>
                            <a:lnTo>
                              <a:pt x="468" y="639"/>
                            </a:lnTo>
                            <a:lnTo>
                              <a:pt x="472" y="647"/>
                            </a:lnTo>
                            <a:lnTo>
                              <a:pt x="488" y="640"/>
                            </a:lnTo>
                            <a:lnTo>
                              <a:pt x="485" y="632"/>
                            </a:lnTo>
                            <a:close/>
                            <a:moveTo>
                              <a:pt x="519" y="619"/>
                            </a:moveTo>
                            <a:lnTo>
                              <a:pt x="502" y="626"/>
                            </a:lnTo>
                            <a:lnTo>
                              <a:pt x="505" y="634"/>
                            </a:lnTo>
                            <a:lnTo>
                              <a:pt x="522" y="627"/>
                            </a:lnTo>
                            <a:lnTo>
                              <a:pt x="519" y="619"/>
                            </a:lnTo>
                            <a:close/>
                            <a:moveTo>
                              <a:pt x="552" y="605"/>
                            </a:moveTo>
                            <a:lnTo>
                              <a:pt x="536" y="612"/>
                            </a:lnTo>
                            <a:lnTo>
                              <a:pt x="539" y="620"/>
                            </a:lnTo>
                            <a:lnTo>
                              <a:pt x="555" y="613"/>
                            </a:lnTo>
                            <a:lnTo>
                              <a:pt x="552" y="605"/>
                            </a:lnTo>
                            <a:close/>
                            <a:moveTo>
                              <a:pt x="586" y="592"/>
                            </a:moveTo>
                            <a:lnTo>
                              <a:pt x="569" y="599"/>
                            </a:lnTo>
                            <a:lnTo>
                              <a:pt x="572" y="607"/>
                            </a:lnTo>
                            <a:lnTo>
                              <a:pt x="589" y="600"/>
                            </a:lnTo>
                            <a:lnTo>
                              <a:pt x="586" y="592"/>
                            </a:lnTo>
                            <a:close/>
                            <a:moveTo>
                              <a:pt x="619" y="578"/>
                            </a:moveTo>
                            <a:lnTo>
                              <a:pt x="602" y="585"/>
                            </a:lnTo>
                            <a:lnTo>
                              <a:pt x="606" y="593"/>
                            </a:lnTo>
                            <a:lnTo>
                              <a:pt x="623" y="586"/>
                            </a:lnTo>
                            <a:lnTo>
                              <a:pt x="619" y="578"/>
                            </a:lnTo>
                            <a:close/>
                            <a:moveTo>
                              <a:pt x="652" y="564"/>
                            </a:moveTo>
                            <a:lnTo>
                              <a:pt x="635" y="572"/>
                            </a:lnTo>
                            <a:lnTo>
                              <a:pt x="639" y="579"/>
                            </a:lnTo>
                            <a:lnTo>
                              <a:pt x="655" y="573"/>
                            </a:lnTo>
                            <a:lnTo>
                              <a:pt x="652" y="564"/>
                            </a:lnTo>
                            <a:close/>
                            <a:moveTo>
                              <a:pt x="686" y="550"/>
                            </a:moveTo>
                            <a:lnTo>
                              <a:pt x="669" y="557"/>
                            </a:lnTo>
                            <a:lnTo>
                              <a:pt x="672" y="566"/>
                            </a:lnTo>
                            <a:lnTo>
                              <a:pt x="689" y="559"/>
                            </a:lnTo>
                            <a:lnTo>
                              <a:pt x="686" y="550"/>
                            </a:lnTo>
                            <a:close/>
                            <a:moveTo>
                              <a:pt x="720" y="537"/>
                            </a:moveTo>
                            <a:lnTo>
                              <a:pt x="703" y="543"/>
                            </a:lnTo>
                            <a:lnTo>
                              <a:pt x="706" y="552"/>
                            </a:lnTo>
                            <a:lnTo>
                              <a:pt x="723" y="546"/>
                            </a:lnTo>
                            <a:lnTo>
                              <a:pt x="720" y="537"/>
                            </a:lnTo>
                            <a:close/>
                            <a:moveTo>
                              <a:pt x="752" y="523"/>
                            </a:moveTo>
                            <a:lnTo>
                              <a:pt x="736" y="530"/>
                            </a:lnTo>
                            <a:lnTo>
                              <a:pt x="739" y="539"/>
                            </a:lnTo>
                            <a:lnTo>
                              <a:pt x="756" y="532"/>
                            </a:lnTo>
                            <a:lnTo>
                              <a:pt x="752" y="523"/>
                            </a:lnTo>
                            <a:close/>
                            <a:moveTo>
                              <a:pt x="786" y="509"/>
                            </a:moveTo>
                            <a:lnTo>
                              <a:pt x="769" y="516"/>
                            </a:lnTo>
                            <a:lnTo>
                              <a:pt x="773" y="525"/>
                            </a:lnTo>
                            <a:lnTo>
                              <a:pt x="790" y="519"/>
                            </a:lnTo>
                            <a:lnTo>
                              <a:pt x="786" y="509"/>
                            </a:lnTo>
                            <a:close/>
                            <a:moveTo>
                              <a:pt x="819" y="496"/>
                            </a:moveTo>
                            <a:lnTo>
                              <a:pt x="803" y="503"/>
                            </a:lnTo>
                            <a:lnTo>
                              <a:pt x="807" y="512"/>
                            </a:lnTo>
                            <a:lnTo>
                              <a:pt x="822" y="504"/>
                            </a:lnTo>
                            <a:lnTo>
                              <a:pt x="819" y="496"/>
                            </a:lnTo>
                            <a:close/>
                            <a:moveTo>
                              <a:pt x="853" y="482"/>
                            </a:moveTo>
                            <a:lnTo>
                              <a:pt x="836" y="489"/>
                            </a:lnTo>
                            <a:lnTo>
                              <a:pt x="839" y="497"/>
                            </a:lnTo>
                            <a:lnTo>
                              <a:pt x="856" y="490"/>
                            </a:lnTo>
                            <a:lnTo>
                              <a:pt x="853" y="482"/>
                            </a:lnTo>
                            <a:close/>
                            <a:moveTo>
                              <a:pt x="887" y="469"/>
                            </a:moveTo>
                            <a:lnTo>
                              <a:pt x="870" y="476"/>
                            </a:lnTo>
                            <a:lnTo>
                              <a:pt x="873" y="484"/>
                            </a:lnTo>
                            <a:lnTo>
                              <a:pt x="890" y="477"/>
                            </a:lnTo>
                            <a:lnTo>
                              <a:pt x="887" y="469"/>
                            </a:lnTo>
                            <a:close/>
                            <a:moveTo>
                              <a:pt x="919" y="455"/>
                            </a:moveTo>
                            <a:lnTo>
                              <a:pt x="904" y="462"/>
                            </a:lnTo>
                            <a:lnTo>
                              <a:pt x="907" y="470"/>
                            </a:lnTo>
                            <a:lnTo>
                              <a:pt x="923" y="463"/>
                            </a:lnTo>
                            <a:lnTo>
                              <a:pt x="919" y="455"/>
                            </a:lnTo>
                            <a:close/>
                            <a:moveTo>
                              <a:pt x="953" y="442"/>
                            </a:moveTo>
                            <a:lnTo>
                              <a:pt x="936" y="449"/>
                            </a:lnTo>
                            <a:lnTo>
                              <a:pt x="940" y="456"/>
                            </a:lnTo>
                            <a:lnTo>
                              <a:pt x="957" y="450"/>
                            </a:lnTo>
                            <a:lnTo>
                              <a:pt x="953" y="442"/>
                            </a:lnTo>
                            <a:close/>
                            <a:moveTo>
                              <a:pt x="987" y="428"/>
                            </a:moveTo>
                            <a:lnTo>
                              <a:pt x="970" y="435"/>
                            </a:lnTo>
                            <a:lnTo>
                              <a:pt x="974" y="443"/>
                            </a:lnTo>
                            <a:lnTo>
                              <a:pt x="991" y="436"/>
                            </a:lnTo>
                            <a:lnTo>
                              <a:pt x="987" y="428"/>
                            </a:lnTo>
                            <a:close/>
                            <a:moveTo>
                              <a:pt x="1020" y="415"/>
                            </a:moveTo>
                            <a:lnTo>
                              <a:pt x="1003" y="421"/>
                            </a:lnTo>
                            <a:lnTo>
                              <a:pt x="1006" y="429"/>
                            </a:lnTo>
                            <a:lnTo>
                              <a:pt x="1023" y="423"/>
                            </a:lnTo>
                            <a:lnTo>
                              <a:pt x="1020" y="415"/>
                            </a:lnTo>
                            <a:close/>
                            <a:moveTo>
                              <a:pt x="1054" y="401"/>
                            </a:moveTo>
                            <a:lnTo>
                              <a:pt x="1037" y="408"/>
                            </a:lnTo>
                            <a:lnTo>
                              <a:pt x="1040" y="416"/>
                            </a:lnTo>
                            <a:lnTo>
                              <a:pt x="1057" y="409"/>
                            </a:lnTo>
                            <a:lnTo>
                              <a:pt x="1054" y="401"/>
                            </a:lnTo>
                            <a:close/>
                            <a:moveTo>
                              <a:pt x="1086" y="386"/>
                            </a:moveTo>
                            <a:lnTo>
                              <a:pt x="1071" y="393"/>
                            </a:lnTo>
                            <a:lnTo>
                              <a:pt x="1074" y="402"/>
                            </a:lnTo>
                            <a:lnTo>
                              <a:pt x="1091" y="395"/>
                            </a:lnTo>
                            <a:lnTo>
                              <a:pt x="1086" y="386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" name="Freeform 8">
                        <a:extLst>
                          <a:ext uri="{FF2B5EF4-FFF2-40B4-BE49-F238E27FC236}">
                            <a16:creationId xmlns:a16="http://schemas.microsoft.com/office/drawing/2014/main" xmlns="" id="{EC63280C-E0E2-BC42-8B15-914F30892C5B}"/>
                          </a:ext>
                        </a:extLst>
                      </p:cNvPr>
                      <p:cNvSpPr>
                        <a:spLocks noEditPoints="1"/>
                      </p:cNvSpPr>
                      <p:nvPr/>
                    </p:nvSpPr>
                    <p:spPr bwMode="auto">
                      <a:xfrm>
                        <a:off x="1176338" y="2781300"/>
                        <a:ext cx="4622800" cy="1017588"/>
                      </a:xfrm>
                      <a:custGeom>
                        <a:avLst/>
                        <a:gdLst>
                          <a:gd name="T0" fmla="*/ 2874 w 2912"/>
                          <a:gd name="T1" fmla="*/ 627 h 641"/>
                          <a:gd name="T2" fmla="*/ 2827 w 2912"/>
                          <a:gd name="T3" fmla="*/ 600 h 641"/>
                          <a:gd name="T4" fmla="*/ 2757 w 2912"/>
                          <a:gd name="T5" fmla="*/ 582 h 641"/>
                          <a:gd name="T6" fmla="*/ 2742 w 2912"/>
                          <a:gd name="T7" fmla="*/ 568 h 641"/>
                          <a:gd name="T8" fmla="*/ 2689 w 2912"/>
                          <a:gd name="T9" fmla="*/ 556 h 641"/>
                          <a:gd name="T10" fmla="*/ 2639 w 2912"/>
                          <a:gd name="T11" fmla="*/ 537 h 641"/>
                          <a:gd name="T12" fmla="*/ 2591 w 2912"/>
                          <a:gd name="T13" fmla="*/ 510 h 641"/>
                          <a:gd name="T14" fmla="*/ 2520 w 2912"/>
                          <a:gd name="T15" fmla="*/ 492 h 641"/>
                          <a:gd name="T16" fmla="*/ 2507 w 2912"/>
                          <a:gd name="T17" fmla="*/ 477 h 641"/>
                          <a:gd name="T18" fmla="*/ 2453 w 2912"/>
                          <a:gd name="T19" fmla="*/ 467 h 641"/>
                          <a:gd name="T20" fmla="*/ 2403 w 2912"/>
                          <a:gd name="T21" fmla="*/ 448 h 641"/>
                          <a:gd name="T22" fmla="*/ 2356 w 2912"/>
                          <a:gd name="T23" fmla="*/ 420 h 641"/>
                          <a:gd name="T24" fmla="*/ 2284 w 2912"/>
                          <a:gd name="T25" fmla="*/ 403 h 641"/>
                          <a:gd name="T26" fmla="*/ 2271 w 2912"/>
                          <a:gd name="T27" fmla="*/ 388 h 641"/>
                          <a:gd name="T28" fmla="*/ 2217 w 2912"/>
                          <a:gd name="T29" fmla="*/ 377 h 641"/>
                          <a:gd name="T30" fmla="*/ 2166 w 2912"/>
                          <a:gd name="T31" fmla="*/ 358 h 641"/>
                          <a:gd name="T32" fmla="*/ 2119 w 2912"/>
                          <a:gd name="T33" fmla="*/ 330 h 641"/>
                          <a:gd name="T34" fmla="*/ 2049 w 2912"/>
                          <a:gd name="T35" fmla="*/ 313 h 641"/>
                          <a:gd name="T36" fmla="*/ 2035 w 2912"/>
                          <a:gd name="T37" fmla="*/ 298 h 641"/>
                          <a:gd name="T38" fmla="*/ 1981 w 2912"/>
                          <a:gd name="T39" fmla="*/ 287 h 641"/>
                          <a:gd name="T40" fmla="*/ 1930 w 2912"/>
                          <a:gd name="T41" fmla="*/ 267 h 641"/>
                          <a:gd name="T42" fmla="*/ 1883 w 2912"/>
                          <a:gd name="T43" fmla="*/ 239 h 641"/>
                          <a:gd name="T44" fmla="*/ 1812 w 2912"/>
                          <a:gd name="T45" fmla="*/ 222 h 641"/>
                          <a:gd name="T46" fmla="*/ 1798 w 2912"/>
                          <a:gd name="T47" fmla="*/ 208 h 641"/>
                          <a:gd name="T48" fmla="*/ 1745 w 2912"/>
                          <a:gd name="T49" fmla="*/ 196 h 641"/>
                          <a:gd name="T50" fmla="*/ 1694 w 2912"/>
                          <a:gd name="T51" fmla="*/ 177 h 641"/>
                          <a:gd name="T52" fmla="*/ 1647 w 2912"/>
                          <a:gd name="T53" fmla="*/ 150 h 641"/>
                          <a:gd name="T54" fmla="*/ 1576 w 2912"/>
                          <a:gd name="T55" fmla="*/ 132 h 641"/>
                          <a:gd name="T56" fmla="*/ 1562 w 2912"/>
                          <a:gd name="T57" fmla="*/ 117 h 641"/>
                          <a:gd name="T58" fmla="*/ 1508 w 2912"/>
                          <a:gd name="T59" fmla="*/ 107 h 641"/>
                          <a:gd name="T60" fmla="*/ 1456 w 2912"/>
                          <a:gd name="T61" fmla="*/ 87 h 641"/>
                          <a:gd name="T62" fmla="*/ 1406 w 2912"/>
                          <a:gd name="T63" fmla="*/ 85 h 641"/>
                          <a:gd name="T64" fmla="*/ 1388 w 2912"/>
                          <a:gd name="T65" fmla="*/ 74 h 641"/>
                          <a:gd name="T66" fmla="*/ 1333 w 2912"/>
                          <a:gd name="T67" fmla="*/ 80 h 641"/>
                          <a:gd name="T68" fmla="*/ 1279 w 2912"/>
                          <a:gd name="T69" fmla="*/ 78 h 641"/>
                          <a:gd name="T70" fmla="*/ 1225 w 2912"/>
                          <a:gd name="T71" fmla="*/ 65 h 641"/>
                          <a:gd name="T72" fmla="*/ 1153 w 2912"/>
                          <a:gd name="T73" fmla="*/ 71 h 641"/>
                          <a:gd name="T74" fmla="*/ 1136 w 2912"/>
                          <a:gd name="T75" fmla="*/ 61 h 641"/>
                          <a:gd name="T76" fmla="*/ 1081 w 2912"/>
                          <a:gd name="T77" fmla="*/ 67 h 641"/>
                          <a:gd name="T78" fmla="*/ 1027 w 2912"/>
                          <a:gd name="T79" fmla="*/ 64 h 641"/>
                          <a:gd name="T80" fmla="*/ 974 w 2912"/>
                          <a:gd name="T81" fmla="*/ 52 h 641"/>
                          <a:gd name="T82" fmla="*/ 900 w 2912"/>
                          <a:gd name="T83" fmla="*/ 58 h 641"/>
                          <a:gd name="T84" fmla="*/ 883 w 2912"/>
                          <a:gd name="T85" fmla="*/ 47 h 641"/>
                          <a:gd name="T86" fmla="*/ 828 w 2912"/>
                          <a:gd name="T87" fmla="*/ 53 h 641"/>
                          <a:gd name="T88" fmla="*/ 775 w 2912"/>
                          <a:gd name="T89" fmla="*/ 51 h 641"/>
                          <a:gd name="T90" fmla="*/ 721 w 2912"/>
                          <a:gd name="T91" fmla="*/ 38 h 641"/>
                          <a:gd name="T92" fmla="*/ 649 w 2912"/>
                          <a:gd name="T93" fmla="*/ 44 h 641"/>
                          <a:gd name="T94" fmla="*/ 631 w 2912"/>
                          <a:gd name="T95" fmla="*/ 34 h 641"/>
                          <a:gd name="T96" fmla="*/ 576 w 2912"/>
                          <a:gd name="T97" fmla="*/ 39 h 641"/>
                          <a:gd name="T98" fmla="*/ 522 w 2912"/>
                          <a:gd name="T99" fmla="*/ 37 h 641"/>
                          <a:gd name="T100" fmla="*/ 468 w 2912"/>
                          <a:gd name="T101" fmla="*/ 25 h 641"/>
                          <a:gd name="T102" fmla="*/ 396 w 2912"/>
                          <a:gd name="T103" fmla="*/ 30 h 641"/>
                          <a:gd name="T104" fmla="*/ 378 w 2912"/>
                          <a:gd name="T105" fmla="*/ 20 h 641"/>
                          <a:gd name="T106" fmla="*/ 324 w 2912"/>
                          <a:gd name="T107" fmla="*/ 27 h 641"/>
                          <a:gd name="T108" fmla="*/ 270 w 2912"/>
                          <a:gd name="T109" fmla="*/ 24 h 641"/>
                          <a:gd name="T110" fmla="*/ 217 w 2912"/>
                          <a:gd name="T111" fmla="*/ 11 h 641"/>
                          <a:gd name="T112" fmla="*/ 143 w 2912"/>
                          <a:gd name="T113" fmla="*/ 17 h 641"/>
                          <a:gd name="T114" fmla="*/ 126 w 2912"/>
                          <a:gd name="T115" fmla="*/ 7 h 641"/>
                          <a:gd name="T116" fmla="*/ 71 w 2912"/>
                          <a:gd name="T117" fmla="*/ 14 h 641"/>
                          <a:gd name="T118" fmla="*/ 17 w 2912"/>
                          <a:gd name="T119" fmla="*/ 10 h 64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  <a:cxn ang="0">
                            <a:pos x="T114" y="T115"/>
                          </a:cxn>
                          <a:cxn ang="0">
                            <a:pos x="T116" y="T117"/>
                          </a:cxn>
                          <a:cxn ang="0">
                            <a:pos x="T118" y="T119"/>
                          </a:cxn>
                        </a:cxnLst>
                        <a:rect l="0" t="0" r="r" b="b"/>
                        <a:pathLst>
                          <a:path w="2912" h="641">
                            <a:moveTo>
                              <a:pt x="2891" y="634"/>
                            </a:moveTo>
                            <a:lnTo>
                              <a:pt x="2908" y="641"/>
                            </a:lnTo>
                            <a:lnTo>
                              <a:pt x="2912" y="632"/>
                            </a:lnTo>
                            <a:lnTo>
                              <a:pt x="2895" y="625"/>
                            </a:lnTo>
                            <a:lnTo>
                              <a:pt x="2891" y="634"/>
                            </a:lnTo>
                            <a:close/>
                            <a:moveTo>
                              <a:pt x="2858" y="621"/>
                            </a:moveTo>
                            <a:lnTo>
                              <a:pt x="2874" y="627"/>
                            </a:lnTo>
                            <a:lnTo>
                              <a:pt x="2878" y="620"/>
                            </a:lnTo>
                            <a:lnTo>
                              <a:pt x="2861" y="613"/>
                            </a:lnTo>
                            <a:lnTo>
                              <a:pt x="2858" y="621"/>
                            </a:lnTo>
                            <a:close/>
                            <a:moveTo>
                              <a:pt x="2824" y="608"/>
                            </a:moveTo>
                            <a:lnTo>
                              <a:pt x="2841" y="615"/>
                            </a:lnTo>
                            <a:lnTo>
                              <a:pt x="2844" y="606"/>
                            </a:lnTo>
                            <a:lnTo>
                              <a:pt x="2827" y="600"/>
                            </a:lnTo>
                            <a:lnTo>
                              <a:pt x="2824" y="608"/>
                            </a:lnTo>
                            <a:close/>
                            <a:moveTo>
                              <a:pt x="2790" y="596"/>
                            </a:moveTo>
                            <a:lnTo>
                              <a:pt x="2807" y="602"/>
                            </a:lnTo>
                            <a:lnTo>
                              <a:pt x="2810" y="594"/>
                            </a:lnTo>
                            <a:lnTo>
                              <a:pt x="2793" y="587"/>
                            </a:lnTo>
                            <a:lnTo>
                              <a:pt x="2790" y="596"/>
                            </a:lnTo>
                            <a:close/>
                            <a:moveTo>
                              <a:pt x="2757" y="582"/>
                            </a:moveTo>
                            <a:lnTo>
                              <a:pt x="2773" y="589"/>
                            </a:lnTo>
                            <a:lnTo>
                              <a:pt x="2776" y="580"/>
                            </a:lnTo>
                            <a:lnTo>
                              <a:pt x="2759" y="574"/>
                            </a:lnTo>
                            <a:lnTo>
                              <a:pt x="2757" y="582"/>
                            </a:lnTo>
                            <a:close/>
                            <a:moveTo>
                              <a:pt x="2723" y="570"/>
                            </a:moveTo>
                            <a:lnTo>
                              <a:pt x="2740" y="577"/>
                            </a:lnTo>
                            <a:lnTo>
                              <a:pt x="2742" y="568"/>
                            </a:lnTo>
                            <a:lnTo>
                              <a:pt x="2726" y="561"/>
                            </a:lnTo>
                            <a:lnTo>
                              <a:pt x="2723" y="570"/>
                            </a:lnTo>
                            <a:close/>
                            <a:moveTo>
                              <a:pt x="2689" y="556"/>
                            </a:moveTo>
                            <a:lnTo>
                              <a:pt x="2706" y="563"/>
                            </a:lnTo>
                            <a:lnTo>
                              <a:pt x="2710" y="555"/>
                            </a:lnTo>
                            <a:lnTo>
                              <a:pt x="2693" y="548"/>
                            </a:lnTo>
                            <a:lnTo>
                              <a:pt x="2689" y="556"/>
                            </a:lnTo>
                            <a:close/>
                            <a:moveTo>
                              <a:pt x="2656" y="544"/>
                            </a:moveTo>
                            <a:lnTo>
                              <a:pt x="2673" y="551"/>
                            </a:lnTo>
                            <a:lnTo>
                              <a:pt x="2676" y="542"/>
                            </a:lnTo>
                            <a:lnTo>
                              <a:pt x="2659" y="536"/>
                            </a:lnTo>
                            <a:lnTo>
                              <a:pt x="2656" y="544"/>
                            </a:lnTo>
                            <a:close/>
                            <a:moveTo>
                              <a:pt x="2622" y="532"/>
                            </a:moveTo>
                            <a:lnTo>
                              <a:pt x="2639" y="537"/>
                            </a:lnTo>
                            <a:lnTo>
                              <a:pt x="2642" y="529"/>
                            </a:lnTo>
                            <a:lnTo>
                              <a:pt x="2625" y="523"/>
                            </a:lnTo>
                            <a:lnTo>
                              <a:pt x="2622" y="532"/>
                            </a:lnTo>
                            <a:close/>
                            <a:moveTo>
                              <a:pt x="2588" y="518"/>
                            </a:moveTo>
                            <a:lnTo>
                              <a:pt x="2605" y="525"/>
                            </a:lnTo>
                            <a:lnTo>
                              <a:pt x="2608" y="516"/>
                            </a:lnTo>
                            <a:lnTo>
                              <a:pt x="2591" y="510"/>
                            </a:lnTo>
                            <a:lnTo>
                              <a:pt x="2588" y="518"/>
                            </a:lnTo>
                            <a:close/>
                            <a:moveTo>
                              <a:pt x="2554" y="506"/>
                            </a:moveTo>
                            <a:lnTo>
                              <a:pt x="2571" y="512"/>
                            </a:lnTo>
                            <a:lnTo>
                              <a:pt x="2574" y="503"/>
                            </a:lnTo>
                            <a:lnTo>
                              <a:pt x="2557" y="497"/>
                            </a:lnTo>
                            <a:lnTo>
                              <a:pt x="2554" y="506"/>
                            </a:lnTo>
                            <a:close/>
                            <a:moveTo>
                              <a:pt x="2520" y="492"/>
                            </a:moveTo>
                            <a:lnTo>
                              <a:pt x="2537" y="499"/>
                            </a:lnTo>
                            <a:lnTo>
                              <a:pt x="2541" y="491"/>
                            </a:lnTo>
                            <a:lnTo>
                              <a:pt x="2524" y="484"/>
                            </a:lnTo>
                            <a:lnTo>
                              <a:pt x="2520" y="492"/>
                            </a:lnTo>
                            <a:close/>
                            <a:moveTo>
                              <a:pt x="2486" y="480"/>
                            </a:moveTo>
                            <a:lnTo>
                              <a:pt x="2503" y="486"/>
                            </a:lnTo>
                            <a:lnTo>
                              <a:pt x="2507" y="477"/>
                            </a:lnTo>
                            <a:lnTo>
                              <a:pt x="2490" y="472"/>
                            </a:lnTo>
                            <a:lnTo>
                              <a:pt x="2486" y="480"/>
                            </a:lnTo>
                            <a:close/>
                            <a:moveTo>
                              <a:pt x="2453" y="467"/>
                            </a:moveTo>
                            <a:lnTo>
                              <a:pt x="2469" y="473"/>
                            </a:lnTo>
                            <a:lnTo>
                              <a:pt x="2473" y="465"/>
                            </a:lnTo>
                            <a:lnTo>
                              <a:pt x="2456" y="458"/>
                            </a:lnTo>
                            <a:lnTo>
                              <a:pt x="2453" y="467"/>
                            </a:lnTo>
                            <a:close/>
                            <a:moveTo>
                              <a:pt x="2420" y="454"/>
                            </a:moveTo>
                            <a:lnTo>
                              <a:pt x="2436" y="460"/>
                            </a:lnTo>
                            <a:lnTo>
                              <a:pt x="2439" y="451"/>
                            </a:lnTo>
                            <a:lnTo>
                              <a:pt x="2422" y="446"/>
                            </a:lnTo>
                            <a:lnTo>
                              <a:pt x="2420" y="454"/>
                            </a:lnTo>
                            <a:close/>
                            <a:moveTo>
                              <a:pt x="2386" y="441"/>
                            </a:moveTo>
                            <a:lnTo>
                              <a:pt x="2403" y="448"/>
                            </a:lnTo>
                            <a:lnTo>
                              <a:pt x="2405" y="439"/>
                            </a:lnTo>
                            <a:lnTo>
                              <a:pt x="2388" y="432"/>
                            </a:lnTo>
                            <a:lnTo>
                              <a:pt x="2386" y="441"/>
                            </a:lnTo>
                            <a:close/>
                            <a:moveTo>
                              <a:pt x="2352" y="428"/>
                            </a:moveTo>
                            <a:lnTo>
                              <a:pt x="2369" y="434"/>
                            </a:lnTo>
                            <a:lnTo>
                              <a:pt x="2372" y="427"/>
                            </a:lnTo>
                            <a:lnTo>
                              <a:pt x="2356" y="420"/>
                            </a:lnTo>
                            <a:lnTo>
                              <a:pt x="2352" y="428"/>
                            </a:lnTo>
                            <a:close/>
                            <a:moveTo>
                              <a:pt x="2318" y="415"/>
                            </a:moveTo>
                            <a:lnTo>
                              <a:pt x="2335" y="422"/>
                            </a:lnTo>
                            <a:lnTo>
                              <a:pt x="2339" y="413"/>
                            </a:lnTo>
                            <a:lnTo>
                              <a:pt x="2322" y="407"/>
                            </a:lnTo>
                            <a:lnTo>
                              <a:pt x="2318" y="415"/>
                            </a:lnTo>
                            <a:close/>
                            <a:moveTo>
                              <a:pt x="2284" y="403"/>
                            </a:moveTo>
                            <a:lnTo>
                              <a:pt x="2301" y="409"/>
                            </a:lnTo>
                            <a:lnTo>
                              <a:pt x="2305" y="401"/>
                            </a:lnTo>
                            <a:lnTo>
                              <a:pt x="2288" y="394"/>
                            </a:lnTo>
                            <a:lnTo>
                              <a:pt x="2284" y="403"/>
                            </a:lnTo>
                            <a:close/>
                            <a:moveTo>
                              <a:pt x="2251" y="389"/>
                            </a:moveTo>
                            <a:lnTo>
                              <a:pt x="2268" y="396"/>
                            </a:lnTo>
                            <a:lnTo>
                              <a:pt x="2271" y="388"/>
                            </a:lnTo>
                            <a:lnTo>
                              <a:pt x="2254" y="381"/>
                            </a:lnTo>
                            <a:lnTo>
                              <a:pt x="2251" y="389"/>
                            </a:lnTo>
                            <a:close/>
                            <a:moveTo>
                              <a:pt x="2217" y="377"/>
                            </a:moveTo>
                            <a:lnTo>
                              <a:pt x="2234" y="384"/>
                            </a:lnTo>
                            <a:lnTo>
                              <a:pt x="2237" y="375"/>
                            </a:lnTo>
                            <a:lnTo>
                              <a:pt x="2220" y="368"/>
                            </a:lnTo>
                            <a:lnTo>
                              <a:pt x="2217" y="377"/>
                            </a:lnTo>
                            <a:close/>
                            <a:moveTo>
                              <a:pt x="2183" y="363"/>
                            </a:moveTo>
                            <a:lnTo>
                              <a:pt x="2200" y="370"/>
                            </a:lnTo>
                            <a:lnTo>
                              <a:pt x="2203" y="362"/>
                            </a:lnTo>
                            <a:lnTo>
                              <a:pt x="2186" y="355"/>
                            </a:lnTo>
                            <a:lnTo>
                              <a:pt x="2183" y="363"/>
                            </a:lnTo>
                            <a:close/>
                            <a:moveTo>
                              <a:pt x="2149" y="351"/>
                            </a:moveTo>
                            <a:lnTo>
                              <a:pt x="2166" y="358"/>
                            </a:lnTo>
                            <a:lnTo>
                              <a:pt x="2169" y="349"/>
                            </a:lnTo>
                            <a:lnTo>
                              <a:pt x="2152" y="343"/>
                            </a:lnTo>
                            <a:lnTo>
                              <a:pt x="2149" y="351"/>
                            </a:lnTo>
                            <a:close/>
                            <a:moveTo>
                              <a:pt x="2115" y="339"/>
                            </a:moveTo>
                            <a:lnTo>
                              <a:pt x="2132" y="344"/>
                            </a:lnTo>
                            <a:lnTo>
                              <a:pt x="2136" y="336"/>
                            </a:lnTo>
                            <a:lnTo>
                              <a:pt x="2119" y="330"/>
                            </a:lnTo>
                            <a:lnTo>
                              <a:pt x="2115" y="339"/>
                            </a:lnTo>
                            <a:close/>
                            <a:moveTo>
                              <a:pt x="2082" y="325"/>
                            </a:moveTo>
                            <a:lnTo>
                              <a:pt x="2098" y="332"/>
                            </a:lnTo>
                            <a:lnTo>
                              <a:pt x="2102" y="324"/>
                            </a:lnTo>
                            <a:lnTo>
                              <a:pt x="2085" y="317"/>
                            </a:lnTo>
                            <a:lnTo>
                              <a:pt x="2082" y="325"/>
                            </a:lnTo>
                            <a:close/>
                            <a:moveTo>
                              <a:pt x="2049" y="313"/>
                            </a:moveTo>
                            <a:lnTo>
                              <a:pt x="2066" y="319"/>
                            </a:lnTo>
                            <a:lnTo>
                              <a:pt x="2068" y="310"/>
                            </a:lnTo>
                            <a:lnTo>
                              <a:pt x="2051" y="304"/>
                            </a:lnTo>
                            <a:lnTo>
                              <a:pt x="2049" y="313"/>
                            </a:lnTo>
                            <a:close/>
                            <a:moveTo>
                              <a:pt x="2015" y="300"/>
                            </a:moveTo>
                            <a:lnTo>
                              <a:pt x="2032" y="306"/>
                            </a:lnTo>
                            <a:lnTo>
                              <a:pt x="2035" y="298"/>
                            </a:lnTo>
                            <a:lnTo>
                              <a:pt x="2018" y="291"/>
                            </a:lnTo>
                            <a:lnTo>
                              <a:pt x="2015" y="300"/>
                            </a:lnTo>
                            <a:close/>
                            <a:moveTo>
                              <a:pt x="1981" y="287"/>
                            </a:moveTo>
                            <a:lnTo>
                              <a:pt x="1998" y="293"/>
                            </a:lnTo>
                            <a:lnTo>
                              <a:pt x="2001" y="284"/>
                            </a:lnTo>
                            <a:lnTo>
                              <a:pt x="1984" y="279"/>
                            </a:lnTo>
                            <a:lnTo>
                              <a:pt x="1981" y="287"/>
                            </a:lnTo>
                            <a:close/>
                            <a:moveTo>
                              <a:pt x="1947" y="274"/>
                            </a:moveTo>
                            <a:lnTo>
                              <a:pt x="1964" y="280"/>
                            </a:lnTo>
                            <a:lnTo>
                              <a:pt x="1967" y="272"/>
                            </a:lnTo>
                            <a:lnTo>
                              <a:pt x="1951" y="265"/>
                            </a:lnTo>
                            <a:lnTo>
                              <a:pt x="1947" y="274"/>
                            </a:lnTo>
                            <a:close/>
                            <a:moveTo>
                              <a:pt x="1913" y="261"/>
                            </a:moveTo>
                            <a:lnTo>
                              <a:pt x="1930" y="267"/>
                            </a:lnTo>
                            <a:lnTo>
                              <a:pt x="1934" y="260"/>
                            </a:lnTo>
                            <a:lnTo>
                              <a:pt x="1917" y="253"/>
                            </a:lnTo>
                            <a:lnTo>
                              <a:pt x="1913" y="261"/>
                            </a:lnTo>
                            <a:close/>
                            <a:moveTo>
                              <a:pt x="1879" y="248"/>
                            </a:moveTo>
                            <a:lnTo>
                              <a:pt x="1896" y="255"/>
                            </a:lnTo>
                            <a:lnTo>
                              <a:pt x="1900" y="246"/>
                            </a:lnTo>
                            <a:lnTo>
                              <a:pt x="1883" y="239"/>
                            </a:lnTo>
                            <a:lnTo>
                              <a:pt x="1879" y="248"/>
                            </a:lnTo>
                            <a:close/>
                            <a:moveTo>
                              <a:pt x="1846" y="236"/>
                            </a:moveTo>
                            <a:lnTo>
                              <a:pt x="1863" y="242"/>
                            </a:lnTo>
                            <a:lnTo>
                              <a:pt x="1866" y="234"/>
                            </a:lnTo>
                            <a:lnTo>
                              <a:pt x="1849" y="227"/>
                            </a:lnTo>
                            <a:lnTo>
                              <a:pt x="1846" y="236"/>
                            </a:lnTo>
                            <a:close/>
                            <a:moveTo>
                              <a:pt x="1812" y="222"/>
                            </a:moveTo>
                            <a:lnTo>
                              <a:pt x="1829" y="229"/>
                            </a:lnTo>
                            <a:lnTo>
                              <a:pt x="1832" y="220"/>
                            </a:lnTo>
                            <a:lnTo>
                              <a:pt x="1815" y="214"/>
                            </a:lnTo>
                            <a:lnTo>
                              <a:pt x="1812" y="222"/>
                            </a:lnTo>
                            <a:close/>
                            <a:moveTo>
                              <a:pt x="1778" y="210"/>
                            </a:moveTo>
                            <a:lnTo>
                              <a:pt x="1795" y="216"/>
                            </a:lnTo>
                            <a:lnTo>
                              <a:pt x="1798" y="208"/>
                            </a:lnTo>
                            <a:lnTo>
                              <a:pt x="1781" y="201"/>
                            </a:lnTo>
                            <a:lnTo>
                              <a:pt x="1778" y="210"/>
                            </a:lnTo>
                            <a:close/>
                            <a:moveTo>
                              <a:pt x="1745" y="196"/>
                            </a:moveTo>
                            <a:lnTo>
                              <a:pt x="1761" y="203"/>
                            </a:lnTo>
                            <a:lnTo>
                              <a:pt x="1764" y="195"/>
                            </a:lnTo>
                            <a:lnTo>
                              <a:pt x="1747" y="188"/>
                            </a:lnTo>
                            <a:lnTo>
                              <a:pt x="1745" y="196"/>
                            </a:lnTo>
                            <a:close/>
                            <a:moveTo>
                              <a:pt x="1711" y="184"/>
                            </a:moveTo>
                            <a:lnTo>
                              <a:pt x="1728" y="191"/>
                            </a:lnTo>
                            <a:lnTo>
                              <a:pt x="1731" y="182"/>
                            </a:lnTo>
                            <a:lnTo>
                              <a:pt x="1714" y="175"/>
                            </a:lnTo>
                            <a:lnTo>
                              <a:pt x="1711" y="184"/>
                            </a:lnTo>
                            <a:close/>
                            <a:moveTo>
                              <a:pt x="1677" y="172"/>
                            </a:moveTo>
                            <a:lnTo>
                              <a:pt x="1694" y="177"/>
                            </a:lnTo>
                            <a:lnTo>
                              <a:pt x="1697" y="169"/>
                            </a:lnTo>
                            <a:lnTo>
                              <a:pt x="1681" y="163"/>
                            </a:lnTo>
                            <a:lnTo>
                              <a:pt x="1677" y="172"/>
                            </a:lnTo>
                            <a:close/>
                            <a:moveTo>
                              <a:pt x="1644" y="158"/>
                            </a:moveTo>
                            <a:lnTo>
                              <a:pt x="1661" y="165"/>
                            </a:lnTo>
                            <a:lnTo>
                              <a:pt x="1664" y="156"/>
                            </a:lnTo>
                            <a:lnTo>
                              <a:pt x="1647" y="150"/>
                            </a:lnTo>
                            <a:lnTo>
                              <a:pt x="1644" y="158"/>
                            </a:lnTo>
                            <a:close/>
                            <a:moveTo>
                              <a:pt x="1610" y="146"/>
                            </a:moveTo>
                            <a:lnTo>
                              <a:pt x="1627" y="151"/>
                            </a:lnTo>
                            <a:lnTo>
                              <a:pt x="1630" y="143"/>
                            </a:lnTo>
                            <a:lnTo>
                              <a:pt x="1613" y="137"/>
                            </a:lnTo>
                            <a:lnTo>
                              <a:pt x="1610" y="146"/>
                            </a:lnTo>
                            <a:close/>
                            <a:moveTo>
                              <a:pt x="1576" y="132"/>
                            </a:moveTo>
                            <a:lnTo>
                              <a:pt x="1593" y="139"/>
                            </a:lnTo>
                            <a:lnTo>
                              <a:pt x="1596" y="131"/>
                            </a:lnTo>
                            <a:lnTo>
                              <a:pt x="1579" y="124"/>
                            </a:lnTo>
                            <a:lnTo>
                              <a:pt x="1576" y="132"/>
                            </a:lnTo>
                            <a:close/>
                            <a:moveTo>
                              <a:pt x="1542" y="120"/>
                            </a:moveTo>
                            <a:lnTo>
                              <a:pt x="1559" y="126"/>
                            </a:lnTo>
                            <a:lnTo>
                              <a:pt x="1562" y="117"/>
                            </a:lnTo>
                            <a:lnTo>
                              <a:pt x="1545" y="111"/>
                            </a:lnTo>
                            <a:lnTo>
                              <a:pt x="1542" y="120"/>
                            </a:lnTo>
                            <a:close/>
                            <a:moveTo>
                              <a:pt x="1508" y="107"/>
                            </a:moveTo>
                            <a:lnTo>
                              <a:pt x="1525" y="113"/>
                            </a:lnTo>
                            <a:lnTo>
                              <a:pt x="1529" y="105"/>
                            </a:lnTo>
                            <a:lnTo>
                              <a:pt x="1512" y="98"/>
                            </a:lnTo>
                            <a:lnTo>
                              <a:pt x="1508" y="107"/>
                            </a:lnTo>
                            <a:close/>
                            <a:moveTo>
                              <a:pt x="1474" y="94"/>
                            </a:moveTo>
                            <a:lnTo>
                              <a:pt x="1491" y="100"/>
                            </a:lnTo>
                            <a:lnTo>
                              <a:pt x="1495" y="91"/>
                            </a:lnTo>
                            <a:lnTo>
                              <a:pt x="1478" y="86"/>
                            </a:lnTo>
                            <a:lnTo>
                              <a:pt x="1474" y="94"/>
                            </a:lnTo>
                            <a:close/>
                            <a:moveTo>
                              <a:pt x="1442" y="86"/>
                            </a:moveTo>
                            <a:lnTo>
                              <a:pt x="1456" y="87"/>
                            </a:lnTo>
                            <a:lnTo>
                              <a:pt x="1457" y="87"/>
                            </a:lnTo>
                            <a:lnTo>
                              <a:pt x="1461" y="79"/>
                            </a:lnTo>
                            <a:lnTo>
                              <a:pt x="1459" y="78"/>
                            </a:lnTo>
                            <a:lnTo>
                              <a:pt x="1459" y="78"/>
                            </a:lnTo>
                            <a:lnTo>
                              <a:pt x="1442" y="77"/>
                            </a:lnTo>
                            <a:lnTo>
                              <a:pt x="1442" y="86"/>
                            </a:lnTo>
                            <a:close/>
                            <a:moveTo>
                              <a:pt x="1406" y="85"/>
                            </a:moveTo>
                            <a:lnTo>
                              <a:pt x="1424" y="85"/>
                            </a:lnTo>
                            <a:lnTo>
                              <a:pt x="1424" y="76"/>
                            </a:lnTo>
                            <a:lnTo>
                              <a:pt x="1406" y="76"/>
                            </a:lnTo>
                            <a:lnTo>
                              <a:pt x="1406" y="85"/>
                            </a:lnTo>
                            <a:close/>
                            <a:moveTo>
                              <a:pt x="1370" y="82"/>
                            </a:moveTo>
                            <a:lnTo>
                              <a:pt x="1388" y="84"/>
                            </a:lnTo>
                            <a:lnTo>
                              <a:pt x="1388" y="74"/>
                            </a:lnTo>
                            <a:lnTo>
                              <a:pt x="1370" y="73"/>
                            </a:lnTo>
                            <a:lnTo>
                              <a:pt x="1370" y="82"/>
                            </a:lnTo>
                            <a:close/>
                            <a:moveTo>
                              <a:pt x="1333" y="80"/>
                            </a:moveTo>
                            <a:lnTo>
                              <a:pt x="1351" y="81"/>
                            </a:lnTo>
                            <a:lnTo>
                              <a:pt x="1351" y="72"/>
                            </a:lnTo>
                            <a:lnTo>
                              <a:pt x="1333" y="71"/>
                            </a:lnTo>
                            <a:lnTo>
                              <a:pt x="1333" y="80"/>
                            </a:lnTo>
                            <a:close/>
                            <a:moveTo>
                              <a:pt x="1297" y="78"/>
                            </a:moveTo>
                            <a:lnTo>
                              <a:pt x="1315" y="79"/>
                            </a:lnTo>
                            <a:lnTo>
                              <a:pt x="1315" y="70"/>
                            </a:lnTo>
                            <a:lnTo>
                              <a:pt x="1297" y="69"/>
                            </a:lnTo>
                            <a:lnTo>
                              <a:pt x="1297" y="78"/>
                            </a:lnTo>
                            <a:close/>
                            <a:moveTo>
                              <a:pt x="1261" y="77"/>
                            </a:moveTo>
                            <a:lnTo>
                              <a:pt x="1279" y="78"/>
                            </a:lnTo>
                            <a:lnTo>
                              <a:pt x="1279" y="69"/>
                            </a:lnTo>
                            <a:lnTo>
                              <a:pt x="1261" y="68"/>
                            </a:lnTo>
                            <a:lnTo>
                              <a:pt x="1261" y="77"/>
                            </a:lnTo>
                            <a:close/>
                            <a:moveTo>
                              <a:pt x="1225" y="74"/>
                            </a:moveTo>
                            <a:lnTo>
                              <a:pt x="1243" y="76"/>
                            </a:lnTo>
                            <a:lnTo>
                              <a:pt x="1243" y="67"/>
                            </a:lnTo>
                            <a:lnTo>
                              <a:pt x="1225" y="65"/>
                            </a:lnTo>
                            <a:lnTo>
                              <a:pt x="1225" y="74"/>
                            </a:lnTo>
                            <a:close/>
                            <a:moveTo>
                              <a:pt x="1189" y="72"/>
                            </a:moveTo>
                            <a:lnTo>
                              <a:pt x="1207" y="73"/>
                            </a:lnTo>
                            <a:lnTo>
                              <a:pt x="1207" y="64"/>
                            </a:lnTo>
                            <a:lnTo>
                              <a:pt x="1189" y="63"/>
                            </a:lnTo>
                            <a:lnTo>
                              <a:pt x="1189" y="72"/>
                            </a:lnTo>
                            <a:close/>
                            <a:moveTo>
                              <a:pt x="1153" y="71"/>
                            </a:moveTo>
                            <a:lnTo>
                              <a:pt x="1171" y="71"/>
                            </a:lnTo>
                            <a:lnTo>
                              <a:pt x="1171" y="63"/>
                            </a:lnTo>
                            <a:lnTo>
                              <a:pt x="1153" y="62"/>
                            </a:lnTo>
                            <a:lnTo>
                              <a:pt x="1153" y="71"/>
                            </a:lnTo>
                            <a:close/>
                            <a:moveTo>
                              <a:pt x="1117" y="69"/>
                            </a:moveTo>
                            <a:lnTo>
                              <a:pt x="1135" y="70"/>
                            </a:lnTo>
                            <a:lnTo>
                              <a:pt x="1136" y="61"/>
                            </a:lnTo>
                            <a:lnTo>
                              <a:pt x="1118" y="60"/>
                            </a:lnTo>
                            <a:lnTo>
                              <a:pt x="1117" y="69"/>
                            </a:lnTo>
                            <a:close/>
                            <a:moveTo>
                              <a:pt x="1081" y="67"/>
                            </a:moveTo>
                            <a:lnTo>
                              <a:pt x="1099" y="68"/>
                            </a:lnTo>
                            <a:lnTo>
                              <a:pt x="1100" y="59"/>
                            </a:lnTo>
                            <a:lnTo>
                              <a:pt x="1082" y="58"/>
                            </a:lnTo>
                            <a:lnTo>
                              <a:pt x="1081" y="67"/>
                            </a:lnTo>
                            <a:close/>
                            <a:moveTo>
                              <a:pt x="1045" y="65"/>
                            </a:moveTo>
                            <a:lnTo>
                              <a:pt x="1063" y="65"/>
                            </a:lnTo>
                            <a:lnTo>
                              <a:pt x="1064" y="56"/>
                            </a:lnTo>
                            <a:lnTo>
                              <a:pt x="1046" y="56"/>
                            </a:lnTo>
                            <a:lnTo>
                              <a:pt x="1045" y="65"/>
                            </a:lnTo>
                            <a:close/>
                            <a:moveTo>
                              <a:pt x="1008" y="63"/>
                            </a:moveTo>
                            <a:lnTo>
                              <a:pt x="1027" y="64"/>
                            </a:lnTo>
                            <a:lnTo>
                              <a:pt x="1028" y="55"/>
                            </a:lnTo>
                            <a:lnTo>
                              <a:pt x="1010" y="54"/>
                            </a:lnTo>
                            <a:lnTo>
                              <a:pt x="1008" y="63"/>
                            </a:lnTo>
                            <a:close/>
                            <a:moveTo>
                              <a:pt x="972" y="61"/>
                            </a:moveTo>
                            <a:lnTo>
                              <a:pt x="990" y="62"/>
                            </a:lnTo>
                            <a:lnTo>
                              <a:pt x="992" y="53"/>
                            </a:lnTo>
                            <a:lnTo>
                              <a:pt x="974" y="52"/>
                            </a:lnTo>
                            <a:lnTo>
                              <a:pt x="972" y="61"/>
                            </a:lnTo>
                            <a:close/>
                            <a:moveTo>
                              <a:pt x="936" y="59"/>
                            </a:moveTo>
                            <a:lnTo>
                              <a:pt x="954" y="60"/>
                            </a:lnTo>
                            <a:lnTo>
                              <a:pt x="955" y="51"/>
                            </a:lnTo>
                            <a:lnTo>
                              <a:pt x="937" y="50"/>
                            </a:lnTo>
                            <a:lnTo>
                              <a:pt x="936" y="59"/>
                            </a:lnTo>
                            <a:close/>
                            <a:moveTo>
                              <a:pt x="900" y="58"/>
                            </a:moveTo>
                            <a:lnTo>
                              <a:pt x="918" y="59"/>
                            </a:lnTo>
                            <a:lnTo>
                              <a:pt x="919" y="50"/>
                            </a:lnTo>
                            <a:lnTo>
                              <a:pt x="901" y="49"/>
                            </a:lnTo>
                            <a:lnTo>
                              <a:pt x="900" y="58"/>
                            </a:lnTo>
                            <a:close/>
                            <a:moveTo>
                              <a:pt x="864" y="55"/>
                            </a:moveTo>
                            <a:lnTo>
                              <a:pt x="882" y="56"/>
                            </a:lnTo>
                            <a:lnTo>
                              <a:pt x="883" y="47"/>
                            </a:lnTo>
                            <a:lnTo>
                              <a:pt x="865" y="46"/>
                            </a:lnTo>
                            <a:lnTo>
                              <a:pt x="864" y="55"/>
                            </a:lnTo>
                            <a:close/>
                            <a:moveTo>
                              <a:pt x="828" y="53"/>
                            </a:moveTo>
                            <a:lnTo>
                              <a:pt x="846" y="54"/>
                            </a:lnTo>
                            <a:lnTo>
                              <a:pt x="847" y="45"/>
                            </a:lnTo>
                            <a:lnTo>
                              <a:pt x="829" y="44"/>
                            </a:lnTo>
                            <a:lnTo>
                              <a:pt x="828" y="53"/>
                            </a:lnTo>
                            <a:close/>
                            <a:moveTo>
                              <a:pt x="793" y="52"/>
                            </a:moveTo>
                            <a:lnTo>
                              <a:pt x="810" y="52"/>
                            </a:lnTo>
                            <a:lnTo>
                              <a:pt x="811" y="44"/>
                            </a:lnTo>
                            <a:lnTo>
                              <a:pt x="793" y="43"/>
                            </a:lnTo>
                            <a:lnTo>
                              <a:pt x="793" y="52"/>
                            </a:lnTo>
                            <a:close/>
                            <a:moveTo>
                              <a:pt x="757" y="50"/>
                            </a:moveTo>
                            <a:lnTo>
                              <a:pt x="775" y="51"/>
                            </a:lnTo>
                            <a:lnTo>
                              <a:pt x="775" y="42"/>
                            </a:lnTo>
                            <a:lnTo>
                              <a:pt x="757" y="41"/>
                            </a:lnTo>
                            <a:lnTo>
                              <a:pt x="757" y="50"/>
                            </a:lnTo>
                            <a:close/>
                            <a:moveTo>
                              <a:pt x="721" y="47"/>
                            </a:moveTo>
                            <a:lnTo>
                              <a:pt x="739" y="49"/>
                            </a:lnTo>
                            <a:lnTo>
                              <a:pt x="739" y="39"/>
                            </a:lnTo>
                            <a:lnTo>
                              <a:pt x="721" y="38"/>
                            </a:lnTo>
                            <a:lnTo>
                              <a:pt x="721" y="47"/>
                            </a:lnTo>
                            <a:close/>
                            <a:moveTo>
                              <a:pt x="685" y="46"/>
                            </a:moveTo>
                            <a:lnTo>
                              <a:pt x="703" y="46"/>
                            </a:lnTo>
                            <a:lnTo>
                              <a:pt x="703" y="37"/>
                            </a:lnTo>
                            <a:lnTo>
                              <a:pt x="685" y="37"/>
                            </a:lnTo>
                            <a:lnTo>
                              <a:pt x="685" y="46"/>
                            </a:lnTo>
                            <a:close/>
                            <a:moveTo>
                              <a:pt x="649" y="44"/>
                            </a:moveTo>
                            <a:lnTo>
                              <a:pt x="667" y="45"/>
                            </a:lnTo>
                            <a:lnTo>
                              <a:pt x="667" y="36"/>
                            </a:lnTo>
                            <a:lnTo>
                              <a:pt x="649" y="35"/>
                            </a:lnTo>
                            <a:lnTo>
                              <a:pt x="649" y="44"/>
                            </a:lnTo>
                            <a:close/>
                            <a:moveTo>
                              <a:pt x="613" y="42"/>
                            </a:moveTo>
                            <a:lnTo>
                              <a:pt x="631" y="43"/>
                            </a:lnTo>
                            <a:lnTo>
                              <a:pt x="631" y="34"/>
                            </a:lnTo>
                            <a:lnTo>
                              <a:pt x="613" y="33"/>
                            </a:lnTo>
                            <a:lnTo>
                              <a:pt x="613" y="42"/>
                            </a:lnTo>
                            <a:close/>
                            <a:moveTo>
                              <a:pt x="576" y="39"/>
                            </a:moveTo>
                            <a:lnTo>
                              <a:pt x="594" y="41"/>
                            </a:lnTo>
                            <a:lnTo>
                              <a:pt x="594" y="32"/>
                            </a:lnTo>
                            <a:lnTo>
                              <a:pt x="576" y="30"/>
                            </a:lnTo>
                            <a:lnTo>
                              <a:pt x="576" y="39"/>
                            </a:lnTo>
                            <a:close/>
                            <a:moveTo>
                              <a:pt x="540" y="38"/>
                            </a:moveTo>
                            <a:lnTo>
                              <a:pt x="558" y="39"/>
                            </a:lnTo>
                            <a:lnTo>
                              <a:pt x="558" y="30"/>
                            </a:lnTo>
                            <a:lnTo>
                              <a:pt x="540" y="29"/>
                            </a:lnTo>
                            <a:lnTo>
                              <a:pt x="540" y="38"/>
                            </a:lnTo>
                            <a:close/>
                            <a:moveTo>
                              <a:pt x="504" y="36"/>
                            </a:moveTo>
                            <a:lnTo>
                              <a:pt x="522" y="37"/>
                            </a:lnTo>
                            <a:lnTo>
                              <a:pt x="522" y="28"/>
                            </a:lnTo>
                            <a:lnTo>
                              <a:pt x="504" y="27"/>
                            </a:lnTo>
                            <a:lnTo>
                              <a:pt x="504" y="36"/>
                            </a:lnTo>
                            <a:close/>
                            <a:moveTo>
                              <a:pt x="468" y="34"/>
                            </a:moveTo>
                            <a:lnTo>
                              <a:pt x="486" y="35"/>
                            </a:lnTo>
                            <a:lnTo>
                              <a:pt x="486" y="26"/>
                            </a:lnTo>
                            <a:lnTo>
                              <a:pt x="468" y="25"/>
                            </a:lnTo>
                            <a:lnTo>
                              <a:pt x="468" y="34"/>
                            </a:lnTo>
                            <a:close/>
                            <a:moveTo>
                              <a:pt x="432" y="33"/>
                            </a:moveTo>
                            <a:lnTo>
                              <a:pt x="450" y="33"/>
                            </a:lnTo>
                            <a:lnTo>
                              <a:pt x="450" y="24"/>
                            </a:lnTo>
                            <a:lnTo>
                              <a:pt x="432" y="24"/>
                            </a:lnTo>
                            <a:lnTo>
                              <a:pt x="432" y="33"/>
                            </a:lnTo>
                            <a:close/>
                            <a:moveTo>
                              <a:pt x="396" y="30"/>
                            </a:moveTo>
                            <a:lnTo>
                              <a:pt x="414" y="32"/>
                            </a:lnTo>
                            <a:lnTo>
                              <a:pt x="414" y="23"/>
                            </a:lnTo>
                            <a:lnTo>
                              <a:pt x="396" y="21"/>
                            </a:lnTo>
                            <a:lnTo>
                              <a:pt x="396" y="30"/>
                            </a:lnTo>
                            <a:close/>
                            <a:moveTo>
                              <a:pt x="360" y="28"/>
                            </a:moveTo>
                            <a:lnTo>
                              <a:pt x="378" y="29"/>
                            </a:lnTo>
                            <a:lnTo>
                              <a:pt x="378" y="20"/>
                            </a:lnTo>
                            <a:lnTo>
                              <a:pt x="360" y="19"/>
                            </a:lnTo>
                            <a:lnTo>
                              <a:pt x="360" y="28"/>
                            </a:lnTo>
                            <a:close/>
                            <a:moveTo>
                              <a:pt x="324" y="27"/>
                            </a:moveTo>
                            <a:lnTo>
                              <a:pt x="342" y="27"/>
                            </a:lnTo>
                            <a:lnTo>
                              <a:pt x="343" y="18"/>
                            </a:lnTo>
                            <a:lnTo>
                              <a:pt x="325" y="18"/>
                            </a:lnTo>
                            <a:lnTo>
                              <a:pt x="324" y="27"/>
                            </a:lnTo>
                            <a:close/>
                            <a:moveTo>
                              <a:pt x="288" y="25"/>
                            </a:moveTo>
                            <a:lnTo>
                              <a:pt x="306" y="26"/>
                            </a:lnTo>
                            <a:lnTo>
                              <a:pt x="307" y="17"/>
                            </a:lnTo>
                            <a:lnTo>
                              <a:pt x="289" y="16"/>
                            </a:lnTo>
                            <a:lnTo>
                              <a:pt x="288" y="25"/>
                            </a:lnTo>
                            <a:close/>
                            <a:moveTo>
                              <a:pt x="251" y="23"/>
                            </a:moveTo>
                            <a:lnTo>
                              <a:pt x="270" y="24"/>
                            </a:lnTo>
                            <a:lnTo>
                              <a:pt x="271" y="15"/>
                            </a:lnTo>
                            <a:lnTo>
                              <a:pt x="253" y="14"/>
                            </a:lnTo>
                            <a:lnTo>
                              <a:pt x="251" y="23"/>
                            </a:lnTo>
                            <a:close/>
                            <a:moveTo>
                              <a:pt x="215" y="20"/>
                            </a:moveTo>
                            <a:lnTo>
                              <a:pt x="233" y="21"/>
                            </a:lnTo>
                            <a:lnTo>
                              <a:pt x="235" y="12"/>
                            </a:lnTo>
                            <a:lnTo>
                              <a:pt x="217" y="11"/>
                            </a:lnTo>
                            <a:lnTo>
                              <a:pt x="215" y="20"/>
                            </a:lnTo>
                            <a:close/>
                            <a:moveTo>
                              <a:pt x="179" y="19"/>
                            </a:moveTo>
                            <a:lnTo>
                              <a:pt x="197" y="20"/>
                            </a:lnTo>
                            <a:lnTo>
                              <a:pt x="198" y="11"/>
                            </a:lnTo>
                            <a:lnTo>
                              <a:pt x="180" y="10"/>
                            </a:lnTo>
                            <a:lnTo>
                              <a:pt x="179" y="19"/>
                            </a:lnTo>
                            <a:close/>
                            <a:moveTo>
                              <a:pt x="143" y="17"/>
                            </a:moveTo>
                            <a:lnTo>
                              <a:pt x="161" y="18"/>
                            </a:lnTo>
                            <a:lnTo>
                              <a:pt x="162" y="9"/>
                            </a:lnTo>
                            <a:lnTo>
                              <a:pt x="144" y="8"/>
                            </a:lnTo>
                            <a:lnTo>
                              <a:pt x="143" y="17"/>
                            </a:lnTo>
                            <a:close/>
                            <a:moveTo>
                              <a:pt x="107" y="15"/>
                            </a:moveTo>
                            <a:lnTo>
                              <a:pt x="125" y="16"/>
                            </a:lnTo>
                            <a:lnTo>
                              <a:pt x="126" y="7"/>
                            </a:lnTo>
                            <a:lnTo>
                              <a:pt x="108" y="6"/>
                            </a:lnTo>
                            <a:lnTo>
                              <a:pt x="107" y="15"/>
                            </a:lnTo>
                            <a:close/>
                            <a:moveTo>
                              <a:pt x="71" y="14"/>
                            </a:moveTo>
                            <a:lnTo>
                              <a:pt x="89" y="14"/>
                            </a:lnTo>
                            <a:lnTo>
                              <a:pt x="90" y="5"/>
                            </a:lnTo>
                            <a:lnTo>
                              <a:pt x="72" y="5"/>
                            </a:lnTo>
                            <a:lnTo>
                              <a:pt x="71" y="14"/>
                            </a:lnTo>
                            <a:close/>
                            <a:moveTo>
                              <a:pt x="35" y="11"/>
                            </a:moveTo>
                            <a:lnTo>
                              <a:pt x="53" y="12"/>
                            </a:lnTo>
                            <a:lnTo>
                              <a:pt x="54" y="3"/>
                            </a:lnTo>
                            <a:lnTo>
                              <a:pt x="36" y="2"/>
                            </a:lnTo>
                            <a:lnTo>
                              <a:pt x="35" y="11"/>
                            </a:lnTo>
                            <a:close/>
                            <a:moveTo>
                              <a:pt x="0" y="9"/>
                            </a:moveTo>
                            <a:lnTo>
                              <a:pt x="17" y="10"/>
                            </a:lnTo>
                            <a:lnTo>
                              <a:pt x="18" y="1"/>
                            </a:lnTo>
                            <a:lnTo>
                              <a:pt x="0" y="0"/>
                            </a:lnTo>
                            <a:lnTo>
                              <a:pt x="0" y="9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9" name="Freeform 9">
                        <a:extLst>
                          <a:ext uri="{FF2B5EF4-FFF2-40B4-BE49-F238E27FC236}">
                            <a16:creationId xmlns:a16="http://schemas.microsoft.com/office/drawing/2014/main" xmlns="" id="{D6993683-272D-514A-8401-F5F60D208E23}"/>
                          </a:ext>
                        </a:extLst>
                      </p:cNvPr>
                      <p:cNvSpPr>
                        <a:spLocks noEditPoints="1"/>
                      </p:cNvSpPr>
                      <p:nvPr/>
                    </p:nvSpPr>
                    <p:spPr bwMode="auto">
                      <a:xfrm>
                        <a:off x="3489326" y="2806700"/>
                        <a:ext cx="2357438" cy="112713"/>
                      </a:xfrm>
                      <a:custGeom>
                        <a:avLst/>
                        <a:gdLst>
                          <a:gd name="T0" fmla="*/ 6 w 1485"/>
                          <a:gd name="T1" fmla="*/ 71 h 71"/>
                          <a:gd name="T2" fmla="*/ 24 w 1485"/>
                          <a:gd name="T3" fmla="*/ 70 h 71"/>
                          <a:gd name="T4" fmla="*/ 60 w 1485"/>
                          <a:gd name="T5" fmla="*/ 60 h 71"/>
                          <a:gd name="T6" fmla="*/ 113 w 1485"/>
                          <a:gd name="T7" fmla="*/ 57 h 71"/>
                          <a:gd name="T8" fmla="*/ 113 w 1485"/>
                          <a:gd name="T9" fmla="*/ 57 h 71"/>
                          <a:gd name="T10" fmla="*/ 151 w 1485"/>
                          <a:gd name="T11" fmla="*/ 64 h 71"/>
                          <a:gd name="T12" fmla="*/ 169 w 1485"/>
                          <a:gd name="T13" fmla="*/ 64 h 71"/>
                          <a:gd name="T14" fmla="*/ 204 w 1485"/>
                          <a:gd name="T15" fmla="*/ 54 h 71"/>
                          <a:gd name="T16" fmla="*/ 258 w 1485"/>
                          <a:gd name="T17" fmla="*/ 52 h 71"/>
                          <a:gd name="T18" fmla="*/ 258 w 1485"/>
                          <a:gd name="T19" fmla="*/ 52 h 71"/>
                          <a:gd name="T20" fmla="*/ 295 w 1485"/>
                          <a:gd name="T21" fmla="*/ 58 h 71"/>
                          <a:gd name="T22" fmla="*/ 313 w 1485"/>
                          <a:gd name="T23" fmla="*/ 58 h 71"/>
                          <a:gd name="T24" fmla="*/ 348 w 1485"/>
                          <a:gd name="T25" fmla="*/ 47 h 71"/>
                          <a:gd name="T26" fmla="*/ 402 w 1485"/>
                          <a:gd name="T27" fmla="*/ 45 h 71"/>
                          <a:gd name="T28" fmla="*/ 402 w 1485"/>
                          <a:gd name="T29" fmla="*/ 45 h 71"/>
                          <a:gd name="T30" fmla="*/ 439 w 1485"/>
                          <a:gd name="T31" fmla="*/ 53 h 71"/>
                          <a:gd name="T32" fmla="*/ 457 w 1485"/>
                          <a:gd name="T33" fmla="*/ 52 h 71"/>
                          <a:gd name="T34" fmla="*/ 492 w 1485"/>
                          <a:gd name="T35" fmla="*/ 42 h 71"/>
                          <a:gd name="T36" fmla="*/ 547 w 1485"/>
                          <a:gd name="T37" fmla="*/ 39 h 71"/>
                          <a:gd name="T38" fmla="*/ 547 w 1485"/>
                          <a:gd name="T39" fmla="*/ 39 h 71"/>
                          <a:gd name="T40" fmla="*/ 583 w 1485"/>
                          <a:gd name="T41" fmla="*/ 47 h 71"/>
                          <a:gd name="T42" fmla="*/ 601 w 1485"/>
                          <a:gd name="T43" fmla="*/ 46 h 71"/>
                          <a:gd name="T44" fmla="*/ 637 w 1485"/>
                          <a:gd name="T45" fmla="*/ 36 h 71"/>
                          <a:gd name="T46" fmla="*/ 691 w 1485"/>
                          <a:gd name="T47" fmla="*/ 34 h 71"/>
                          <a:gd name="T48" fmla="*/ 691 w 1485"/>
                          <a:gd name="T49" fmla="*/ 34 h 71"/>
                          <a:gd name="T50" fmla="*/ 727 w 1485"/>
                          <a:gd name="T51" fmla="*/ 40 h 71"/>
                          <a:gd name="T52" fmla="*/ 745 w 1485"/>
                          <a:gd name="T53" fmla="*/ 40 h 71"/>
                          <a:gd name="T54" fmla="*/ 781 w 1485"/>
                          <a:gd name="T55" fmla="*/ 29 h 71"/>
                          <a:gd name="T56" fmla="*/ 835 w 1485"/>
                          <a:gd name="T57" fmla="*/ 27 h 71"/>
                          <a:gd name="T58" fmla="*/ 835 w 1485"/>
                          <a:gd name="T59" fmla="*/ 27 h 71"/>
                          <a:gd name="T60" fmla="*/ 871 w 1485"/>
                          <a:gd name="T61" fmla="*/ 35 h 71"/>
                          <a:gd name="T62" fmla="*/ 889 w 1485"/>
                          <a:gd name="T63" fmla="*/ 34 h 71"/>
                          <a:gd name="T64" fmla="*/ 926 w 1485"/>
                          <a:gd name="T65" fmla="*/ 23 h 71"/>
                          <a:gd name="T66" fmla="*/ 980 w 1485"/>
                          <a:gd name="T67" fmla="*/ 21 h 71"/>
                          <a:gd name="T68" fmla="*/ 980 w 1485"/>
                          <a:gd name="T69" fmla="*/ 21 h 71"/>
                          <a:gd name="T70" fmla="*/ 1016 w 1485"/>
                          <a:gd name="T71" fmla="*/ 29 h 71"/>
                          <a:gd name="T72" fmla="*/ 1034 w 1485"/>
                          <a:gd name="T73" fmla="*/ 28 h 71"/>
                          <a:gd name="T74" fmla="*/ 1070 w 1485"/>
                          <a:gd name="T75" fmla="*/ 18 h 71"/>
                          <a:gd name="T76" fmla="*/ 1124 w 1485"/>
                          <a:gd name="T77" fmla="*/ 16 h 71"/>
                          <a:gd name="T78" fmla="*/ 1124 w 1485"/>
                          <a:gd name="T79" fmla="*/ 16 h 71"/>
                          <a:gd name="T80" fmla="*/ 1160 w 1485"/>
                          <a:gd name="T81" fmla="*/ 22 h 71"/>
                          <a:gd name="T82" fmla="*/ 1178 w 1485"/>
                          <a:gd name="T83" fmla="*/ 22 h 71"/>
                          <a:gd name="T84" fmla="*/ 1214 w 1485"/>
                          <a:gd name="T85" fmla="*/ 11 h 71"/>
                          <a:gd name="T86" fmla="*/ 1269 w 1485"/>
                          <a:gd name="T87" fmla="*/ 9 h 71"/>
                          <a:gd name="T88" fmla="*/ 1269 w 1485"/>
                          <a:gd name="T89" fmla="*/ 9 h 71"/>
                          <a:gd name="T90" fmla="*/ 1305 w 1485"/>
                          <a:gd name="T91" fmla="*/ 17 h 71"/>
                          <a:gd name="T92" fmla="*/ 1323 w 1485"/>
                          <a:gd name="T93" fmla="*/ 16 h 71"/>
                          <a:gd name="T94" fmla="*/ 1359 w 1485"/>
                          <a:gd name="T95" fmla="*/ 5 h 71"/>
                          <a:gd name="T96" fmla="*/ 1413 w 1485"/>
                          <a:gd name="T97" fmla="*/ 3 h 71"/>
                          <a:gd name="T98" fmla="*/ 1413 w 1485"/>
                          <a:gd name="T99" fmla="*/ 3 h 71"/>
                          <a:gd name="T100" fmla="*/ 1449 w 1485"/>
                          <a:gd name="T101" fmla="*/ 11 h 71"/>
                          <a:gd name="T102" fmla="*/ 1467 w 1485"/>
                          <a:gd name="T103" fmla="*/ 10 h 7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</a:cxnLst>
                        <a:rect l="0" t="0" r="r" b="b"/>
                        <a:pathLst>
                          <a:path w="1485" h="71">
                            <a:moveTo>
                              <a:pt x="6" y="62"/>
                            </a:moveTo>
                            <a:lnTo>
                              <a:pt x="0" y="62"/>
                            </a:lnTo>
                            <a:lnTo>
                              <a:pt x="0" y="71"/>
                            </a:lnTo>
                            <a:lnTo>
                              <a:pt x="6" y="71"/>
                            </a:lnTo>
                            <a:lnTo>
                              <a:pt x="6" y="62"/>
                            </a:lnTo>
                            <a:close/>
                            <a:moveTo>
                              <a:pt x="42" y="60"/>
                            </a:moveTo>
                            <a:lnTo>
                              <a:pt x="24" y="61"/>
                            </a:lnTo>
                            <a:lnTo>
                              <a:pt x="24" y="70"/>
                            </a:lnTo>
                            <a:lnTo>
                              <a:pt x="42" y="69"/>
                            </a:lnTo>
                            <a:lnTo>
                              <a:pt x="42" y="60"/>
                            </a:lnTo>
                            <a:close/>
                            <a:moveTo>
                              <a:pt x="78" y="58"/>
                            </a:moveTo>
                            <a:lnTo>
                              <a:pt x="60" y="60"/>
                            </a:lnTo>
                            <a:lnTo>
                              <a:pt x="60" y="69"/>
                            </a:lnTo>
                            <a:lnTo>
                              <a:pt x="78" y="68"/>
                            </a:lnTo>
                            <a:lnTo>
                              <a:pt x="78" y="58"/>
                            </a:lnTo>
                            <a:close/>
                            <a:moveTo>
                              <a:pt x="113" y="57"/>
                            </a:moveTo>
                            <a:lnTo>
                              <a:pt x="96" y="57"/>
                            </a:lnTo>
                            <a:lnTo>
                              <a:pt x="96" y="66"/>
                            </a:lnTo>
                            <a:lnTo>
                              <a:pt x="114" y="66"/>
                            </a:lnTo>
                            <a:lnTo>
                              <a:pt x="113" y="57"/>
                            </a:lnTo>
                            <a:close/>
                            <a:moveTo>
                              <a:pt x="149" y="56"/>
                            </a:moveTo>
                            <a:lnTo>
                              <a:pt x="131" y="56"/>
                            </a:lnTo>
                            <a:lnTo>
                              <a:pt x="132" y="65"/>
                            </a:lnTo>
                            <a:lnTo>
                              <a:pt x="151" y="64"/>
                            </a:lnTo>
                            <a:lnTo>
                              <a:pt x="149" y="56"/>
                            </a:lnTo>
                            <a:close/>
                            <a:moveTo>
                              <a:pt x="186" y="54"/>
                            </a:moveTo>
                            <a:lnTo>
                              <a:pt x="167" y="55"/>
                            </a:lnTo>
                            <a:lnTo>
                              <a:pt x="169" y="64"/>
                            </a:lnTo>
                            <a:lnTo>
                              <a:pt x="187" y="63"/>
                            </a:lnTo>
                            <a:lnTo>
                              <a:pt x="186" y="54"/>
                            </a:lnTo>
                            <a:close/>
                            <a:moveTo>
                              <a:pt x="222" y="53"/>
                            </a:moveTo>
                            <a:lnTo>
                              <a:pt x="204" y="54"/>
                            </a:lnTo>
                            <a:lnTo>
                              <a:pt x="205" y="63"/>
                            </a:lnTo>
                            <a:lnTo>
                              <a:pt x="223" y="62"/>
                            </a:lnTo>
                            <a:lnTo>
                              <a:pt x="222" y="53"/>
                            </a:lnTo>
                            <a:close/>
                            <a:moveTo>
                              <a:pt x="258" y="52"/>
                            </a:moveTo>
                            <a:lnTo>
                              <a:pt x="240" y="52"/>
                            </a:lnTo>
                            <a:lnTo>
                              <a:pt x="241" y="61"/>
                            </a:lnTo>
                            <a:lnTo>
                              <a:pt x="259" y="61"/>
                            </a:lnTo>
                            <a:lnTo>
                              <a:pt x="258" y="52"/>
                            </a:lnTo>
                            <a:close/>
                            <a:moveTo>
                              <a:pt x="294" y="49"/>
                            </a:moveTo>
                            <a:lnTo>
                              <a:pt x="276" y="51"/>
                            </a:lnTo>
                            <a:lnTo>
                              <a:pt x="277" y="60"/>
                            </a:lnTo>
                            <a:lnTo>
                              <a:pt x="295" y="58"/>
                            </a:lnTo>
                            <a:lnTo>
                              <a:pt x="294" y="49"/>
                            </a:lnTo>
                            <a:close/>
                            <a:moveTo>
                              <a:pt x="330" y="48"/>
                            </a:moveTo>
                            <a:lnTo>
                              <a:pt x="312" y="49"/>
                            </a:lnTo>
                            <a:lnTo>
                              <a:pt x="313" y="58"/>
                            </a:lnTo>
                            <a:lnTo>
                              <a:pt x="331" y="57"/>
                            </a:lnTo>
                            <a:lnTo>
                              <a:pt x="330" y="48"/>
                            </a:lnTo>
                            <a:close/>
                            <a:moveTo>
                              <a:pt x="366" y="47"/>
                            </a:moveTo>
                            <a:lnTo>
                              <a:pt x="348" y="47"/>
                            </a:lnTo>
                            <a:lnTo>
                              <a:pt x="349" y="56"/>
                            </a:lnTo>
                            <a:lnTo>
                              <a:pt x="367" y="56"/>
                            </a:lnTo>
                            <a:lnTo>
                              <a:pt x="366" y="47"/>
                            </a:lnTo>
                            <a:close/>
                            <a:moveTo>
                              <a:pt x="402" y="45"/>
                            </a:moveTo>
                            <a:lnTo>
                              <a:pt x="384" y="46"/>
                            </a:lnTo>
                            <a:lnTo>
                              <a:pt x="385" y="55"/>
                            </a:lnTo>
                            <a:lnTo>
                              <a:pt x="403" y="54"/>
                            </a:lnTo>
                            <a:lnTo>
                              <a:pt x="402" y="45"/>
                            </a:lnTo>
                            <a:close/>
                            <a:moveTo>
                              <a:pt x="438" y="44"/>
                            </a:moveTo>
                            <a:lnTo>
                              <a:pt x="420" y="45"/>
                            </a:lnTo>
                            <a:lnTo>
                              <a:pt x="421" y="54"/>
                            </a:lnTo>
                            <a:lnTo>
                              <a:pt x="439" y="53"/>
                            </a:lnTo>
                            <a:lnTo>
                              <a:pt x="438" y="44"/>
                            </a:lnTo>
                            <a:close/>
                            <a:moveTo>
                              <a:pt x="474" y="43"/>
                            </a:moveTo>
                            <a:lnTo>
                              <a:pt x="456" y="43"/>
                            </a:lnTo>
                            <a:lnTo>
                              <a:pt x="457" y="52"/>
                            </a:lnTo>
                            <a:lnTo>
                              <a:pt x="475" y="52"/>
                            </a:lnTo>
                            <a:lnTo>
                              <a:pt x="474" y="43"/>
                            </a:lnTo>
                            <a:close/>
                            <a:moveTo>
                              <a:pt x="510" y="40"/>
                            </a:moveTo>
                            <a:lnTo>
                              <a:pt x="492" y="42"/>
                            </a:lnTo>
                            <a:lnTo>
                              <a:pt x="494" y="51"/>
                            </a:lnTo>
                            <a:lnTo>
                              <a:pt x="512" y="49"/>
                            </a:lnTo>
                            <a:lnTo>
                              <a:pt x="510" y="40"/>
                            </a:lnTo>
                            <a:close/>
                            <a:moveTo>
                              <a:pt x="547" y="39"/>
                            </a:moveTo>
                            <a:lnTo>
                              <a:pt x="528" y="40"/>
                            </a:lnTo>
                            <a:lnTo>
                              <a:pt x="530" y="49"/>
                            </a:lnTo>
                            <a:lnTo>
                              <a:pt x="547" y="48"/>
                            </a:lnTo>
                            <a:lnTo>
                              <a:pt x="547" y="39"/>
                            </a:lnTo>
                            <a:close/>
                            <a:moveTo>
                              <a:pt x="583" y="38"/>
                            </a:moveTo>
                            <a:lnTo>
                              <a:pt x="565" y="38"/>
                            </a:lnTo>
                            <a:lnTo>
                              <a:pt x="565" y="47"/>
                            </a:lnTo>
                            <a:lnTo>
                              <a:pt x="583" y="47"/>
                            </a:lnTo>
                            <a:lnTo>
                              <a:pt x="583" y="38"/>
                            </a:lnTo>
                            <a:close/>
                            <a:moveTo>
                              <a:pt x="619" y="36"/>
                            </a:moveTo>
                            <a:lnTo>
                              <a:pt x="601" y="37"/>
                            </a:lnTo>
                            <a:lnTo>
                              <a:pt x="601" y="46"/>
                            </a:lnTo>
                            <a:lnTo>
                              <a:pt x="619" y="45"/>
                            </a:lnTo>
                            <a:lnTo>
                              <a:pt x="619" y="36"/>
                            </a:lnTo>
                            <a:close/>
                            <a:moveTo>
                              <a:pt x="655" y="35"/>
                            </a:moveTo>
                            <a:lnTo>
                              <a:pt x="637" y="36"/>
                            </a:lnTo>
                            <a:lnTo>
                              <a:pt x="637" y="45"/>
                            </a:lnTo>
                            <a:lnTo>
                              <a:pt x="655" y="44"/>
                            </a:lnTo>
                            <a:lnTo>
                              <a:pt x="655" y="35"/>
                            </a:lnTo>
                            <a:close/>
                            <a:moveTo>
                              <a:pt x="691" y="34"/>
                            </a:moveTo>
                            <a:lnTo>
                              <a:pt x="673" y="34"/>
                            </a:lnTo>
                            <a:lnTo>
                              <a:pt x="673" y="43"/>
                            </a:lnTo>
                            <a:lnTo>
                              <a:pt x="691" y="43"/>
                            </a:lnTo>
                            <a:lnTo>
                              <a:pt x="691" y="34"/>
                            </a:lnTo>
                            <a:close/>
                            <a:moveTo>
                              <a:pt x="727" y="31"/>
                            </a:moveTo>
                            <a:lnTo>
                              <a:pt x="709" y="33"/>
                            </a:lnTo>
                            <a:lnTo>
                              <a:pt x="709" y="42"/>
                            </a:lnTo>
                            <a:lnTo>
                              <a:pt x="727" y="40"/>
                            </a:lnTo>
                            <a:lnTo>
                              <a:pt x="727" y="31"/>
                            </a:lnTo>
                            <a:close/>
                            <a:moveTo>
                              <a:pt x="763" y="30"/>
                            </a:moveTo>
                            <a:lnTo>
                              <a:pt x="745" y="31"/>
                            </a:lnTo>
                            <a:lnTo>
                              <a:pt x="745" y="40"/>
                            </a:lnTo>
                            <a:lnTo>
                              <a:pt x="763" y="39"/>
                            </a:lnTo>
                            <a:lnTo>
                              <a:pt x="763" y="30"/>
                            </a:lnTo>
                            <a:close/>
                            <a:moveTo>
                              <a:pt x="799" y="29"/>
                            </a:moveTo>
                            <a:lnTo>
                              <a:pt x="781" y="29"/>
                            </a:lnTo>
                            <a:lnTo>
                              <a:pt x="781" y="38"/>
                            </a:lnTo>
                            <a:lnTo>
                              <a:pt x="799" y="38"/>
                            </a:lnTo>
                            <a:lnTo>
                              <a:pt x="799" y="29"/>
                            </a:lnTo>
                            <a:close/>
                            <a:moveTo>
                              <a:pt x="835" y="27"/>
                            </a:moveTo>
                            <a:lnTo>
                              <a:pt x="817" y="28"/>
                            </a:lnTo>
                            <a:lnTo>
                              <a:pt x="817" y="37"/>
                            </a:lnTo>
                            <a:lnTo>
                              <a:pt x="835" y="36"/>
                            </a:lnTo>
                            <a:lnTo>
                              <a:pt x="835" y="27"/>
                            </a:lnTo>
                            <a:close/>
                            <a:moveTo>
                              <a:pt x="871" y="26"/>
                            </a:moveTo>
                            <a:lnTo>
                              <a:pt x="853" y="27"/>
                            </a:lnTo>
                            <a:lnTo>
                              <a:pt x="853" y="36"/>
                            </a:lnTo>
                            <a:lnTo>
                              <a:pt x="871" y="35"/>
                            </a:lnTo>
                            <a:lnTo>
                              <a:pt x="871" y="26"/>
                            </a:lnTo>
                            <a:close/>
                            <a:moveTo>
                              <a:pt x="908" y="25"/>
                            </a:moveTo>
                            <a:lnTo>
                              <a:pt x="889" y="25"/>
                            </a:lnTo>
                            <a:lnTo>
                              <a:pt x="889" y="34"/>
                            </a:lnTo>
                            <a:lnTo>
                              <a:pt x="908" y="34"/>
                            </a:lnTo>
                            <a:lnTo>
                              <a:pt x="908" y="25"/>
                            </a:lnTo>
                            <a:close/>
                            <a:moveTo>
                              <a:pt x="944" y="22"/>
                            </a:moveTo>
                            <a:lnTo>
                              <a:pt x="926" y="23"/>
                            </a:lnTo>
                            <a:lnTo>
                              <a:pt x="926" y="33"/>
                            </a:lnTo>
                            <a:lnTo>
                              <a:pt x="944" y="31"/>
                            </a:lnTo>
                            <a:lnTo>
                              <a:pt x="944" y="22"/>
                            </a:lnTo>
                            <a:close/>
                            <a:moveTo>
                              <a:pt x="980" y="21"/>
                            </a:moveTo>
                            <a:lnTo>
                              <a:pt x="962" y="22"/>
                            </a:lnTo>
                            <a:lnTo>
                              <a:pt x="962" y="31"/>
                            </a:lnTo>
                            <a:lnTo>
                              <a:pt x="980" y="30"/>
                            </a:lnTo>
                            <a:lnTo>
                              <a:pt x="980" y="21"/>
                            </a:lnTo>
                            <a:close/>
                            <a:moveTo>
                              <a:pt x="1016" y="20"/>
                            </a:moveTo>
                            <a:lnTo>
                              <a:pt x="998" y="20"/>
                            </a:lnTo>
                            <a:lnTo>
                              <a:pt x="998" y="29"/>
                            </a:lnTo>
                            <a:lnTo>
                              <a:pt x="1016" y="29"/>
                            </a:lnTo>
                            <a:lnTo>
                              <a:pt x="1016" y="20"/>
                            </a:lnTo>
                            <a:close/>
                            <a:moveTo>
                              <a:pt x="1052" y="18"/>
                            </a:moveTo>
                            <a:lnTo>
                              <a:pt x="1034" y="19"/>
                            </a:lnTo>
                            <a:lnTo>
                              <a:pt x="1034" y="28"/>
                            </a:lnTo>
                            <a:lnTo>
                              <a:pt x="1052" y="27"/>
                            </a:lnTo>
                            <a:lnTo>
                              <a:pt x="1052" y="18"/>
                            </a:lnTo>
                            <a:close/>
                            <a:moveTo>
                              <a:pt x="1088" y="17"/>
                            </a:moveTo>
                            <a:lnTo>
                              <a:pt x="1070" y="18"/>
                            </a:lnTo>
                            <a:lnTo>
                              <a:pt x="1070" y="27"/>
                            </a:lnTo>
                            <a:lnTo>
                              <a:pt x="1088" y="26"/>
                            </a:lnTo>
                            <a:lnTo>
                              <a:pt x="1088" y="17"/>
                            </a:lnTo>
                            <a:close/>
                            <a:moveTo>
                              <a:pt x="1124" y="16"/>
                            </a:moveTo>
                            <a:lnTo>
                              <a:pt x="1106" y="16"/>
                            </a:lnTo>
                            <a:lnTo>
                              <a:pt x="1106" y="25"/>
                            </a:lnTo>
                            <a:lnTo>
                              <a:pt x="1124" y="25"/>
                            </a:lnTo>
                            <a:lnTo>
                              <a:pt x="1124" y="16"/>
                            </a:lnTo>
                            <a:close/>
                            <a:moveTo>
                              <a:pt x="1160" y="13"/>
                            </a:moveTo>
                            <a:lnTo>
                              <a:pt x="1142" y="14"/>
                            </a:lnTo>
                            <a:lnTo>
                              <a:pt x="1142" y="23"/>
                            </a:lnTo>
                            <a:lnTo>
                              <a:pt x="1160" y="22"/>
                            </a:lnTo>
                            <a:lnTo>
                              <a:pt x="1160" y="13"/>
                            </a:lnTo>
                            <a:close/>
                            <a:moveTo>
                              <a:pt x="1196" y="12"/>
                            </a:moveTo>
                            <a:lnTo>
                              <a:pt x="1178" y="13"/>
                            </a:lnTo>
                            <a:lnTo>
                              <a:pt x="1178" y="22"/>
                            </a:lnTo>
                            <a:lnTo>
                              <a:pt x="1196" y="21"/>
                            </a:lnTo>
                            <a:lnTo>
                              <a:pt x="1196" y="12"/>
                            </a:lnTo>
                            <a:close/>
                            <a:moveTo>
                              <a:pt x="1232" y="11"/>
                            </a:moveTo>
                            <a:lnTo>
                              <a:pt x="1214" y="11"/>
                            </a:lnTo>
                            <a:lnTo>
                              <a:pt x="1214" y="20"/>
                            </a:lnTo>
                            <a:lnTo>
                              <a:pt x="1232" y="20"/>
                            </a:lnTo>
                            <a:lnTo>
                              <a:pt x="1232" y="11"/>
                            </a:lnTo>
                            <a:close/>
                            <a:moveTo>
                              <a:pt x="1269" y="9"/>
                            </a:moveTo>
                            <a:lnTo>
                              <a:pt x="1251" y="10"/>
                            </a:lnTo>
                            <a:lnTo>
                              <a:pt x="1251" y="19"/>
                            </a:lnTo>
                            <a:lnTo>
                              <a:pt x="1269" y="18"/>
                            </a:lnTo>
                            <a:lnTo>
                              <a:pt x="1269" y="9"/>
                            </a:lnTo>
                            <a:close/>
                            <a:moveTo>
                              <a:pt x="1305" y="8"/>
                            </a:moveTo>
                            <a:lnTo>
                              <a:pt x="1287" y="9"/>
                            </a:lnTo>
                            <a:lnTo>
                              <a:pt x="1287" y="18"/>
                            </a:lnTo>
                            <a:lnTo>
                              <a:pt x="1305" y="17"/>
                            </a:lnTo>
                            <a:lnTo>
                              <a:pt x="1305" y="8"/>
                            </a:lnTo>
                            <a:close/>
                            <a:moveTo>
                              <a:pt x="1341" y="7"/>
                            </a:moveTo>
                            <a:lnTo>
                              <a:pt x="1323" y="7"/>
                            </a:lnTo>
                            <a:lnTo>
                              <a:pt x="1323" y="16"/>
                            </a:lnTo>
                            <a:lnTo>
                              <a:pt x="1341" y="16"/>
                            </a:lnTo>
                            <a:lnTo>
                              <a:pt x="1341" y="7"/>
                            </a:lnTo>
                            <a:close/>
                            <a:moveTo>
                              <a:pt x="1377" y="4"/>
                            </a:moveTo>
                            <a:lnTo>
                              <a:pt x="1359" y="5"/>
                            </a:lnTo>
                            <a:lnTo>
                              <a:pt x="1359" y="14"/>
                            </a:lnTo>
                            <a:lnTo>
                              <a:pt x="1377" y="13"/>
                            </a:lnTo>
                            <a:lnTo>
                              <a:pt x="1377" y="4"/>
                            </a:lnTo>
                            <a:close/>
                            <a:moveTo>
                              <a:pt x="1413" y="3"/>
                            </a:moveTo>
                            <a:lnTo>
                              <a:pt x="1395" y="4"/>
                            </a:lnTo>
                            <a:lnTo>
                              <a:pt x="1395" y="13"/>
                            </a:lnTo>
                            <a:lnTo>
                              <a:pt x="1413" y="12"/>
                            </a:lnTo>
                            <a:lnTo>
                              <a:pt x="1413" y="3"/>
                            </a:lnTo>
                            <a:close/>
                            <a:moveTo>
                              <a:pt x="1448" y="2"/>
                            </a:moveTo>
                            <a:lnTo>
                              <a:pt x="1430" y="2"/>
                            </a:lnTo>
                            <a:lnTo>
                              <a:pt x="1431" y="11"/>
                            </a:lnTo>
                            <a:lnTo>
                              <a:pt x="1449" y="11"/>
                            </a:lnTo>
                            <a:lnTo>
                              <a:pt x="1448" y="2"/>
                            </a:lnTo>
                            <a:close/>
                            <a:moveTo>
                              <a:pt x="1484" y="0"/>
                            </a:moveTo>
                            <a:lnTo>
                              <a:pt x="1466" y="1"/>
                            </a:lnTo>
                            <a:lnTo>
                              <a:pt x="1467" y="10"/>
                            </a:lnTo>
                            <a:lnTo>
                              <a:pt x="1485" y="9"/>
                            </a:lnTo>
                            <a:lnTo>
                              <a:pt x="1484" y="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90" name="Freeform 11">
                        <a:extLst>
                          <a:ext uri="{FF2B5EF4-FFF2-40B4-BE49-F238E27FC236}">
                            <a16:creationId xmlns:a16="http://schemas.microsoft.com/office/drawing/2014/main" xmlns="" id="{44BE08CA-0E94-C240-838D-DDD708DC40A8}"/>
                          </a:ext>
                        </a:extLst>
                      </p:cNvPr>
                      <p:cNvSpPr>
                        <a:spLocks noEditPoints="1"/>
                      </p:cNvSpPr>
                      <p:nvPr/>
                    </p:nvSpPr>
                    <p:spPr bwMode="auto">
                      <a:xfrm>
                        <a:off x="2541588" y="1449388"/>
                        <a:ext cx="1976438" cy="1474788"/>
                      </a:xfrm>
                      <a:custGeom>
                        <a:avLst/>
                        <a:gdLst>
                          <a:gd name="T0" fmla="*/ 14 w 1245"/>
                          <a:gd name="T1" fmla="*/ 11 h 929"/>
                          <a:gd name="T2" fmla="*/ 33 w 1245"/>
                          <a:gd name="T3" fmla="*/ 41 h 929"/>
                          <a:gd name="T4" fmla="*/ 53 w 1245"/>
                          <a:gd name="T5" fmla="*/ 72 h 929"/>
                          <a:gd name="T6" fmla="*/ 73 w 1245"/>
                          <a:gd name="T7" fmla="*/ 102 h 929"/>
                          <a:gd name="T8" fmla="*/ 92 w 1245"/>
                          <a:gd name="T9" fmla="*/ 133 h 929"/>
                          <a:gd name="T10" fmla="*/ 112 w 1245"/>
                          <a:gd name="T11" fmla="*/ 163 h 929"/>
                          <a:gd name="T12" fmla="*/ 132 w 1245"/>
                          <a:gd name="T13" fmla="*/ 193 h 929"/>
                          <a:gd name="T14" fmla="*/ 151 w 1245"/>
                          <a:gd name="T15" fmla="*/ 223 h 929"/>
                          <a:gd name="T16" fmla="*/ 171 w 1245"/>
                          <a:gd name="T17" fmla="*/ 253 h 929"/>
                          <a:gd name="T18" fmla="*/ 190 w 1245"/>
                          <a:gd name="T19" fmla="*/ 284 h 929"/>
                          <a:gd name="T20" fmla="*/ 209 w 1245"/>
                          <a:gd name="T21" fmla="*/ 314 h 929"/>
                          <a:gd name="T22" fmla="*/ 230 w 1245"/>
                          <a:gd name="T23" fmla="*/ 345 h 929"/>
                          <a:gd name="T24" fmla="*/ 249 w 1245"/>
                          <a:gd name="T25" fmla="*/ 375 h 929"/>
                          <a:gd name="T26" fmla="*/ 269 w 1245"/>
                          <a:gd name="T27" fmla="*/ 406 h 929"/>
                          <a:gd name="T28" fmla="*/ 288 w 1245"/>
                          <a:gd name="T29" fmla="*/ 435 h 929"/>
                          <a:gd name="T30" fmla="*/ 308 w 1245"/>
                          <a:gd name="T31" fmla="*/ 465 h 929"/>
                          <a:gd name="T32" fmla="*/ 328 w 1245"/>
                          <a:gd name="T33" fmla="*/ 496 h 929"/>
                          <a:gd name="T34" fmla="*/ 347 w 1245"/>
                          <a:gd name="T35" fmla="*/ 526 h 929"/>
                          <a:gd name="T36" fmla="*/ 367 w 1245"/>
                          <a:gd name="T37" fmla="*/ 557 h 929"/>
                          <a:gd name="T38" fmla="*/ 387 w 1245"/>
                          <a:gd name="T39" fmla="*/ 587 h 929"/>
                          <a:gd name="T40" fmla="*/ 406 w 1245"/>
                          <a:gd name="T41" fmla="*/ 618 h 929"/>
                          <a:gd name="T42" fmla="*/ 426 w 1245"/>
                          <a:gd name="T43" fmla="*/ 647 h 929"/>
                          <a:gd name="T44" fmla="*/ 445 w 1245"/>
                          <a:gd name="T45" fmla="*/ 678 h 929"/>
                          <a:gd name="T46" fmla="*/ 464 w 1245"/>
                          <a:gd name="T47" fmla="*/ 708 h 929"/>
                          <a:gd name="T48" fmla="*/ 485 w 1245"/>
                          <a:gd name="T49" fmla="*/ 739 h 929"/>
                          <a:gd name="T50" fmla="*/ 504 w 1245"/>
                          <a:gd name="T51" fmla="*/ 769 h 929"/>
                          <a:gd name="T52" fmla="*/ 524 w 1245"/>
                          <a:gd name="T53" fmla="*/ 799 h 929"/>
                          <a:gd name="T54" fmla="*/ 543 w 1245"/>
                          <a:gd name="T55" fmla="*/ 830 h 929"/>
                          <a:gd name="T56" fmla="*/ 563 w 1245"/>
                          <a:gd name="T57" fmla="*/ 860 h 929"/>
                          <a:gd name="T58" fmla="*/ 583 w 1245"/>
                          <a:gd name="T59" fmla="*/ 890 h 929"/>
                          <a:gd name="T60" fmla="*/ 592 w 1245"/>
                          <a:gd name="T61" fmla="*/ 906 h 929"/>
                          <a:gd name="T62" fmla="*/ 616 w 1245"/>
                          <a:gd name="T63" fmla="*/ 888 h 929"/>
                          <a:gd name="T64" fmla="*/ 636 w 1245"/>
                          <a:gd name="T65" fmla="*/ 858 h 929"/>
                          <a:gd name="T66" fmla="*/ 657 w 1245"/>
                          <a:gd name="T67" fmla="*/ 829 h 929"/>
                          <a:gd name="T68" fmla="*/ 678 w 1245"/>
                          <a:gd name="T69" fmla="*/ 799 h 929"/>
                          <a:gd name="T70" fmla="*/ 699 w 1245"/>
                          <a:gd name="T71" fmla="*/ 769 h 929"/>
                          <a:gd name="T72" fmla="*/ 719 w 1245"/>
                          <a:gd name="T73" fmla="*/ 740 h 929"/>
                          <a:gd name="T74" fmla="*/ 740 w 1245"/>
                          <a:gd name="T75" fmla="*/ 710 h 929"/>
                          <a:gd name="T76" fmla="*/ 761 w 1245"/>
                          <a:gd name="T77" fmla="*/ 681 h 929"/>
                          <a:gd name="T78" fmla="*/ 781 w 1245"/>
                          <a:gd name="T79" fmla="*/ 652 h 929"/>
                          <a:gd name="T80" fmla="*/ 802 w 1245"/>
                          <a:gd name="T81" fmla="*/ 621 h 929"/>
                          <a:gd name="T82" fmla="*/ 823 w 1245"/>
                          <a:gd name="T83" fmla="*/ 592 h 929"/>
                          <a:gd name="T84" fmla="*/ 843 w 1245"/>
                          <a:gd name="T85" fmla="*/ 562 h 929"/>
                          <a:gd name="T86" fmla="*/ 865 w 1245"/>
                          <a:gd name="T87" fmla="*/ 533 h 929"/>
                          <a:gd name="T88" fmla="*/ 885 w 1245"/>
                          <a:gd name="T89" fmla="*/ 504 h 929"/>
                          <a:gd name="T90" fmla="*/ 905 w 1245"/>
                          <a:gd name="T91" fmla="*/ 473 h 929"/>
                          <a:gd name="T92" fmla="*/ 927 w 1245"/>
                          <a:gd name="T93" fmla="*/ 444 h 929"/>
                          <a:gd name="T94" fmla="*/ 947 w 1245"/>
                          <a:gd name="T95" fmla="*/ 415 h 929"/>
                          <a:gd name="T96" fmla="*/ 968 w 1245"/>
                          <a:gd name="T97" fmla="*/ 385 h 929"/>
                          <a:gd name="T98" fmla="*/ 989 w 1245"/>
                          <a:gd name="T99" fmla="*/ 356 h 929"/>
                          <a:gd name="T100" fmla="*/ 1009 w 1245"/>
                          <a:gd name="T101" fmla="*/ 325 h 929"/>
                          <a:gd name="T102" fmla="*/ 1031 w 1245"/>
                          <a:gd name="T103" fmla="*/ 296 h 929"/>
                          <a:gd name="T104" fmla="*/ 1051 w 1245"/>
                          <a:gd name="T105" fmla="*/ 267 h 929"/>
                          <a:gd name="T106" fmla="*/ 1071 w 1245"/>
                          <a:gd name="T107" fmla="*/ 237 h 929"/>
                          <a:gd name="T108" fmla="*/ 1093 w 1245"/>
                          <a:gd name="T109" fmla="*/ 208 h 929"/>
                          <a:gd name="T110" fmla="*/ 1113 w 1245"/>
                          <a:gd name="T111" fmla="*/ 178 h 929"/>
                          <a:gd name="T112" fmla="*/ 1135 w 1245"/>
                          <a:gd name="T113" fmla="*/ 148 h 929"/>
                          <a:gd name="T114" fmla="*/ 1155 w 1245"/>
                          <a:gd name="T115" fmla="*/ 119 h 929"/>
                          <a:gd name="T116" fmla="*/ 1175 w 1245"/>
                          <a:gd name="T117" fmla="*/ 90 h 929"/>
                          <a:gd name="T118" fmla="*/ 1197 w 1245"/>
                          <a:gd name="T119" fmla="*/ 60 h 929"/>
                          <a:gd name="T120" fmla="*/ 1217 w 1245"/>
                          <a:gd name="T121" fmla="*/ 30 h 929"/>
                          <a:gd name="T122" fmla="*/ 1237 w 1245"/>
                          <a:gd name="T123" fmla="*/ 0 h 9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  <a:cxn ang="0">
                            <a:pos x="T114" y="T115"/>
                          </a:cxn>
                          <a:cxn ang="0">
                            <a:pos x="T116" y="T117"/>
                          </a:cxn>
                          <a:cxn ang="0">
                            <a:pos x="T118" y="T119"/>
                          </a:cxn>
                          <a:cxn ang="0">
                            <a:pos x="T120" y="T121"/>
                          </a:cxn>
                          <a:cxn ang="0">
                            <a:pos x="T122" y="T123"/>
                          </a:cxn>
                        </a:cxnLst>
                        <a:rect l="0" t="0" r="r" b="b"/>
                        <a:pathLst>
                          <a:path w="1245" h="929">
                            <a:moveTo>
                              <a:pt x="14" y="11"/>
                            </a:moveTo>
                            <a:lnTo>
                              <a:pt x="7" y="0"/>
                            </a:lnTo>
                            <a:lnTo>
                              <a:pt x="0" y="6"/>
                            </a:lnTo>
                            <a:lnTo>
                              <a:pt x="6" y="16"/>
                            </a:lnTo>
                            <a:lnTo>
                              <a:pt x="14" y="11"/>
                            </a:lnTo>
                            <a:close/>
                            <a:moveTo>
                              <a:pt x="33" y="41"/>
                            </a:moveTo>
                            <a:lnTo>
                              <a:pt x="23" y="26"/>
                            </a:lnTo>
                            <a:lnTo>
                              <a:pt x="16" y="31"/>
                            </a:lnTo>
                            <a:lnTo>
                              <a:pt x="26" y="47"/>
                            </a:lnTo>
                            <a:lnTo>
                              <a:pt x="33" y="41"/>
                            </a:lnTo>
                            <a:close/>
                            <a:moveTo>
                              <a:pt x="53" y="72"/>
                            </a:moveTo>
                            <a:lnTo>
                              <a:pt x="44" y="57"/>
                            </a:lnTo>
                            <a:lnTo>
                              <a:pt x="36" y="61"/>
                            </a:lnTo>
                            <a:lnTo>
                              <a:pt x="46" y="76"/>
                            </a:lnTo>
                            <a:lnTo>
                              <a:pt x="53" y="72"/>
                            </a:lnTo>
                            <a:close/>
                            <a:moveTo>
                              <a:pt x="73" y="102"/>
                            </a:moveTo>
                            <a:lnTo>
                              <a:pt x="63" y="86"/>
                            </a:lnTo>
                            <a:lnTo>
                              <a:pt x="55" y="92"/>
                            </a:lnTo>
                            <a:lnTo>
                              <a:pt x="65" y="107"/>
                            </a:lnTo>
                            <a:lnTo>
                              <a:pt x="73" y="102"/>
                            </a:lnTo>
                            <a:close/>
                            <a:moveTo>
                              <a:pt x="92" y="133"/>
                            </a:moveTo>
                            <a:lnTo>
                              <a:pt x="82" y="117"/>
                            </a:lnTo>
                            <a:lnTo>
                              <a:pt x="75" y="122"/>
                            </a:lnTo>
                            <a:lnTo>
                              <a:pt x="84" y="137"/>
                            </a:lnTo>
                            <a:lnTo>
                              <a:pt x="92" y="133"/>
                            </a:lnTo>
                            <a:close/>
                            <a:moveTo>
                              <a:pt x="112" y="163"/>
                            </a:moveTo>
                            <a:lnTo>
                              <a:pt x="102" y="147"/>
                            </a:lnTo>
                            <a:lnTo>
                              <a:pt x="94" y="153"/>
                            </a:lnTo>
                            <a:lnTo>
                              <a:pt x="104" y="167"/>
                            </a:lnTo>
                            <a:lnTo>
                              <a:pt x="112" y="163"/>
                            </a:lnTo>
                            <a:close/>
                            <a:moveTo>
                              <a:pt x="132" y="193"/>
                            </a:moveTo>
                            <a:lnTo>
                              <a:pt x="121" y="178"/>
                            </a:lnTo>
                            <a:lnTo>
                              <a:pt x="115" y="182"/>
                            </a:lnTo>
                            <a:lnTo>
                              <a:pt x="124" y="198"/>
                            </a:lnTo>
                            <a:lnTo>
                              <a:pt x="132" y="193"/>
                            </a:lnTo>
                            <a:close/>
                            <a:moveTo>
                              <a:pt x="151" y="223"/>
                            </a:moveTo>
                            <a:lnTo>
                              <a:pt x="142" y="208"/>
                            </a:lnTo>
                            <a:lnTo>
                              <a:pt x="134" y="213"/>
                            </a:lnTo>
                            <a:lnTo>
                              <a:pt x="144" y="228"/>
                            </a:lnTo>
                            <a:lnTo>
                              <a:pt x="151" y="223"/>
                            </a:lnTo>
                            <a:close/>
                            <a:moveTo>
                              <a:pt x="171" y="253"/>
                            </a:moveTo>
                            <a:lnTo>
                              <a:pt x="161" y="239"/>
                            </a:lnTo>
                            <a:lnTo>
                              <a:pt x="153" y="243"/>
                            </a:lnTo>
                            <a:lnTo>
                              <a:pt x="163" y="259"/>
                            </a:lnTo>
                            <a:lnTo>
                              <a:pt x="171" y="253"/>
                            </a:lnTo>
                            <a:close/>
                            <a:moveTo>
                              <a:pt x="190" y="284"/>
                            </a:moveTo>
                            <a:lnTo>
                              <a:pt x="180" y="269"/>
                            </a:lnTo>
                            <a:lnTo>
                              <a:pt x="173" y="274"/>
                            </a:lnTo>
                            <a:lnTo>
                              <a:pt x="182" y="288"/>
                            </a:lnTo>
                            <a:lnTo>
                              <a:pt x="190" y="284"/>
                            </a:lnTo>
                            <a:close/>
                            <a:moveTo>
                              <a:pt x="209" y="314"/>
                            </a:moveTo>
                            <a:lnTo>
                              <a:pt x="200" y="300"/>
                            </a:lnTo>
                            <a:lnTo>
                              <a:pt x="192" y="304"/>
                            </a:lnTo>
                            <a:lnTo>
                              <a:pt x="203" y="319"/>
                            </a:lnTo>
                            <a:lnTo>
                              <a:pt x="209" y="314"/>
                            </a:lnTo>
                            <a:close/>
                            <a:moveTo>
                              <a:pt x="230" y="345"/>
                            </a:moveTo>
                            <a:lnTo>
                              <a:pt x="220" y="329"/>
                            </a:lnTo>
                            <a:lnTo>
                              <a:pt x="212" y="335"/>
                            </a:lnTo>
                            <a:lnTo>
                              <a:pt x="222" y="349"/>
                            </a:lnTo>
                            <a:lnTo>
                              <a:pt x="230" y="345"/>
                            </a:lnTo>
                            <a:close/>
                            <a:moveTo>
                              <a:pt x="249" y="375"/>
                            </a:moveTo>
                            <a:lnTo>
                              <a:pt x="240" y="359"/>
                            </a:lnTo>
                            <a:lnTo>
                              <a:pt x="232" y="365"/>
                            </a:lnTo>
                            <a:lnTo>
                              <a:pt x="242" y="380"/>
                            </a:lnTo>
                            <a:lnTo>
                              <a:pt x="249" y="375"/>
                            </a:lnTo>
                            <a:close/>
                            <a:moveTo>
                              <a:pt x="269" y="406"/>
                            </a:moveTo>
                            <a:lnTo>
                              <a:pt x="259" y="390"/>
                            </a:lnTo>
                            <a:lnTo>
                              <a:pt x="251" y="394"/>
                            </a:lnTo>
                            <a:lnTo>
                              <a:pt x="261" y="410"/>
                            </a:lnTo>
                            <a:lnTo>
                              <a:pt x="269" y="406"/>
                            </a:lnTo>
                            <a:close/>
                            <a:moveTo>
                              <a:pt x="288" y="435"/>
                            </a:moveTo>
                            <a:lnTo>
                              <a:pt x="278" y="420"/>
                            </a:lnTo>
                            <a:lnTo>
                              <a:pt x="271" y="425"/>
                            </a:lnTo>
                            <a:lnTo>
                              <a:pt x="280" y="441"/>
                            </a:lnTo>
                            <a:lnTo>
                              <a:pt x="288" y="435"/>
                            </a:lnTo>
                            <a:close/>
                            <a:moveTo>
                              <a:pt x="308" y="465"/>
                            </a:moveTo>
                            <a:lnTo>
                              <a:pt x="299" y="451"/>
                            </a:lnTo>
                            <a:lnTo>
                              <a:pt x="291" y="455"/>
                            </a:lnTo>
                            <a:lnTo>
                              <a:pt x="301" y="471"/>
                            </a:lnTo>
                            <a:lnTo>
                              <a:pt x="308" y="465"/>
                            </a:lnTo>
                            <a:close/>
                            <a:moveTo>
                              <a:pt x="328" y="496"/>
                            </a:moveTo>
                            <a:lnTo>
                              <a:pt x="318" y="481"/>
                            </a:lnTo>
                            <a:lnTo>
                              <a:pt x="310" y="486"/>
                            </a:lnTo>
                            <a:lnTo>
                              <a:pt x="320" y="502"/>
                            </a:lnTo>
                            <a:lnTo>
                              <a:pt x="328" y="496"/>
                            </a:lnTo>
                            <a:close/>
                            <a:moveTo>
                              <a:pt x="347" y="526"/>
                            </a:moveTo>
                            <a:lnTo>
                              <a:pt x="337" y="512"/>
                            </a:lnTo>
                            <a:lnTo>
                              <a:pt x="330" y="516"/>
                            </a:lnTo>
                            <a:lnTo>
                              <a:pt x="339" y="531"/>
                            </a:lnTo>
                            <a:lnTo>
                              <a:pt x="347" y="526"/>
                            </a:lnTo>
                            <a:close/>
                            <a:moveTo>
                              <a:pt x="367" y="557"/>
                            </a:moveTo>
                            <a:lnTo>
                              <a:pt x="357" y="541"/>
                            </a:lnTo>
                            <a:lnTo>
                              <a:pt x="349" y="547"/>
                            </a:lnTo>
                            <a:lnTo>
                              <a:pt x="359" y="561"/>
                            </a:lnTo>
                            <a:lnTo>
                              <a:pt x="367" y="557"/>
                            </a:lnTo>
                            <a:close/>
                            <a:moveTo>
                              <a:pt x="387" y="587"/>
                            </a:moveTo>
                            <a:lnTo>
                              <a:pt x="376" y="572"/>
                            </a:lnTo>
                            <a:lnTo>
                              <a:pt x="370" y="577"/>
                            </a:lnTo>
                            <a:lnTo>
                              <a:pt x="379" y="592"/>
                            </a:lnTo>
                            <a:lnTo>
                              <a:pt x="387" y="587"/>
                            </a:lnTo>
                            <a:close/>
                            <a:moveTo>
                              <a:pt x="406" y="618"/>
                            </a:moveTo>
                            <a:lnTo>
                              <a:pt x="397" y="602"/>
                            </a:lnTo>
                            <a:lnTo>
                              <a:pt x="389" y="608"/>
                            </a:lnTo>
                            <a:lnTo>
                              <a:pt x="399" y="622"/>
                            </a:lnTo>
                            <a:lnTo>
                              <a:pt x="406" y="618"/>
                            </a:lnTo>
                            <a:close/>
                            <a:moveTo>
                              <a:pt x="426" y="647"/>
                            </a:moveTo>
                            <a:lnTo>
                              <a:pt x="416" y="632"/>
                            </a:lnTo>
                            <a:lnTo>
                              <a:pt x="408" y="637"/>
                            </a:lnTo>
                            <a:lnTo>
                              <a:pt x="418" y="653"/>
                            </a:lnTo>
                            <a:lnTo>
                              <a:pt x="426" y="647"/>
                            </a:lnTo>
                            <a:close/>
                            <a:moveTo>
                              <a:pt x="445" y="678"/>
                            </a:moveTo>
                            <a:lnTo>
                              <a:pt x="435" y="663"/>
                            </a:lnTo>
                            <a:lnTo>
                              <a:pt x="428" y="667"/>
                            </a:lnTo>
                            <a:lnTo>
                              <a:pt x="437" y="683"/>
                            </a:lnTo>
                            <a:lnTo>
                              <a:pt x="445" y="678"/>
                            </a:lnTo>
                            <a:close/>
                            <a:moveTo>
                              <a:pt x="464" y="708"/>
                            </a:moveTo>
                            <a:lnTo>
                              <a:pt x="455" y="693"/>
                            </a:lnTo>
                            <a:lnTo>
                              <a:pt x="447" y="698"/>
                            </a:lnTo>
                            <a:lnTo>
                              <a:pt x="458" y="714"/>
                            </a:lnTo>
                            <a:lnTo>
                              <a:pt x="464" y="708"/>
                            </a:lnTo>
                            <a:close/>
                            <a:moveTo>
                              <a:pt x="485" y="739"/>
                            </a:moveTo>
                            <a:lnTo>
                              <a:pt x="475" y="724"/>
                            </a:lnTo>
                            <a:lnTo>
                              <a:pt x="467" y="728"/>
                            </a:lnTo>
                            <a:lnTo>
                              <a:pt x="477" y="743"/>
                            </a:lnTo>
                            <a:lnTo>
                              <a:pt x="485" y="739"/>
                            </a:lnTo>
                            <a:close/>
                            <a:moveTo>
                              <a:pt x="504" y="769"/>
                            </a:moveTo>
                            <a:lnTo>
                              <a:pt x="495" y="754"/>
                            </a:lnTo>
                            <a:lnTo>
                              <a:pt x="487" y="759"/>
                            </a:lnTo>
                            <a:lnTo>
                              <a:pt x="497" y="774"/>
                            </a:lnTo>
                            <a:lnTo>
                              <a:pt x="504" y="769"/>
                            </a:lnTo>
                            <a:close/>
                            <a:moveTo>
                              <a:pt x="524" y="799"/>
                            </a:moveTo>
                            <a:lnTo>
                              <a:pt x="514" y="784"/>
                            </a:lnTo>
                            <a:lnTo>
                              <a:pt x="506" y="789"/>
                            </a:lnTo>
                            <a:lnTo>
                              <a:pt x="516" y="804"/>
                            </a:lnTo>
                            <a:lnTo>
                              <a:pt x="524" y="799"/>
                            </a:lnTo>
                            <a:close/>
                            <a:moveTo>
                              <a:pt x="543" y="830"/>
                            </a:moveTo>
                            <a:lnTo>
                              <a:pt x="533" y="814"/>
                            </a:lnTo>
                            <a:lnTo>
                              <a:pt x="526" y="820"/>
                            </a:lnTo>
                            <a:lnTo>
                              <a:pt x="535" y="834"/>
                            </a:lnTo>
                            <a:lnTo>
                              <a:pt x="543" y="830"/>
                            </a:lnTo>
                            <a:close/>
                            <a:moveTo>
                              <a:pt x="563" y="860"/>
                            </a:moveTo>
                            <a:lnTo>
                              <a:pt x="553" y="845"/>
                            </a:lnTo>
                            <a:lnTo>
                              <a:pt x="546" y="849"/>
                            </a:lnTo>
                            <a:lnTo>
                              <a:pt x="556" y="865"/>
                            </a:lnTo>
                            <a:lnTo>
                              <a:pt x="563" y="860"/>
                            </a:lnTo>
                            <a:close/>
                            <a:moveTo>
                              <a:pt x="583" y="890"/>
                            </a:moveTo>
                            <a:lnTo>
                              <a:pt x="573" y="875"/>
                            </a:lnTo>
                            <a:lnTo>
                              <a:pt x="565" y="880"/>
                            </a:lnTo>
                            <a:lnTo>
                              <a:pt x="575" y="895"/>
                            </a:lnTo>
                            <a:lnTo>
                              <a:pt x="583" y="890"/>
                            </a:lnTo>
                            <a:close/>
                            <a:moveTo>
                              <a:pt x="595" y="917"/>
                            </a:moveTo>
                            <a:lnTo>
                              <a:pt x="594" y="919"/>
                            </a:lnTo>
                            <a:lnTo>
                              <a:pt x="597" y="921"/>
                            </a:lnTo>
                            <a:lnTo>
                              <a:pt x="601" y="919"/>
                            </a:lnTo>
                            <a:lnTo>
                              <a:pt x="592" y="906"/>
                            </a:lnTo>
                            <a:lnTo>
                              <a:pt x="585" y="910"/>
                            </a:lnTo>
                            <a:lnTo>
                              <a:pt x="597" y="929"/>
                            </a:lnTo>
                            <a:lnTo>
                              <a:pt x="602" y="923"/>
                            </a:lnTo>
                            <a:lnTo>
                              <a:pt x="595" y="917"/>
                            </a:lnTo>
                            <a:close/>
                            <a:moveTo>
                              <a:pt x="616" y="888"/>
                            </a:moveTo>
                            <a:lnTo>
                              <a:pt x="605" y="902"/>
                            </a:lnTo>
                            <a:lnTo>
                              <a:pt x="612" y="908"/>
                            </a:lnTo>
                            <a:lnTo>
                              <a:pt x="623" y="893"/>
                            </a:lnTo>
                            <a:lnTo>
                              <a:pt x="616" y="888"/>
                            </a:lnTo>
                            <a:close/>
                            <a:moveTo>
                              <a:pt x="636" y="858"/>
                            </a:moveTo>
                            <a:lnTo>
                              <a:pt x="626" y="873"/>
                            </a:lnTo>
                            <a:lnTo>
                              <a:pt x="634" y="878"/>
                            </a:lnTo>
                            <a:lnTo>
                              <a:pt x="644" y="864"/>
                            </a:lnTo>
                            <a:lnTo>
                              <a:pt x="636" y="858"/>
                            </a:lnTo>
                            <a:close/>
                            <a:moveTo>
                              <a:pt x="657" y="829"/>
                            </a:moveTo>
                            <a:lnTo>
                              <a:pt x="647" y="844"/>
                            </a:lnTo>
                            <a:lnTo>
                              <a:pt x="654" y="848"/>
                            </a:lnTo>
                            <a:lnTo>
                              <a:pt x="664" y="833"/>
                            </a:lnTo>
                            <a:lnTo>
                              <a:pt x="657" y="829"/>
                            </a:lnTo>
                            <a:close/>
                            <a:moveTo>
                              <a:pt x="678" y="799"/>
                            </a:moveTo>
                            <a:lnTo>
                              <a:pt x="667" y="814"/>
                            </a:lnTo>
                            <a:lnTo>
                              <a:pt x="674" y="819"/>
                            </a:lnTo>
                            <a:lnTo>
                              <a:pt x="685" y="804"/>
                            </a:lnTo>
                            <a:lnTo>
                              <a:pt x="678" y="799"/>
                            </a:lnTo>
                            <a:close/>
                            <a:moveTo>
                              <a:pt x="699" y="769"/>
                            </a:moveTo>
                            <a:lnTo>
                              <a:pt x="688" y="784"/>
                            </a:lnTo>
                            <a:lnTo>
                              <a:pt x="696" y="789"/>
                            </a:lnTo>
                            <a:lnTo>
                              <a:pt x="706" y="775"/>
                            </a:lnTo>
                            <a:lnTo>
                              <a:pt x="699" y="769"/>
                            </a:lnTo>
                            <a:close/>
                            <a:moveTo>
                              <a:pt x="719" y="740"/>
                            </a:moveTo>
                            <a:lnTo>
                              <a:pt x="709" y="754"/>
                            </a:lnTo>
                            <a:lnTo>
                              <a:pt x="716" y="760"/>
                            </a:lnTo>
                            <a:lnTo>
                              <a:pt x="726" y="745"/>
                            </a:lnTo>
                            <a:lnTo>
                              <a:pt x="719" y="740"/>
                            </a:lnTo>
                            <a:close/>
                            <a:moveTo>
                              <a:pt x="740" y="710"/>
                            </a:moveTo>
                            <a:lnTo>
                              <a:pt x="729" y="725"/>
                            </a:lnTo>
                            <a:lnTo>
                              <a:pt x="737" y="731"/>
                            </a:lnTo>
                            <a:lnTo>
                              <a:pt x="748" y="716"/>
                            </a:lnTo>
                            <a:lnTo>
                              <a:pt x="740" y="710"/>
                            </a:lnTo>
                            <a:close/>
                            <a:moveTo>
                              <a:pt x="761" y="681"/>
                            </a:moveTo>
                            <a:lnTo>
                              <a:pt x="750" y="696"/>
                            </a:lnTo>
                            <a:lnTo>
                              <a:pt x="758" y="700"/>
                            </a:lnTo>
                            <a:lnTo>
                              <a:pt x="768" y="686"/>
                            </a:lnTo>
                            <a:lnTo>
                              <a:pt x="761" y="681"/>
                            </a:lnTo>
                            <a:close/>
                            <a:moveTo>
                              <a:pt x="781" y="652"/>
                            </a:moveTo>
                            <a:lnTo>
                              <a:pt x="771" y="666"/>
                            </a:lnTo>
                            <a:lnTo>
                              <a:pt x="778" y="671"/>
                            </a:lnTo>
                            <a:lnTo>
                              <a:pt x="789" y="656"/>
                            </a:lnTo>
                            <a:lnTo>
                              <a:pt x="781" y="652"/>
                            </a:lnTo>
                            <a:close/>
                            <a:moveTo>
                              <a:pt x="802" y="621"/>
                            </a:moveTo>
                            <a:lnTo>
                              <a:pt x="792" y="636"/>
                            </a:lnTo>
                            <a:lnTo>
                              <a:pt x="799" y="641"/>
                            </a:lnTo>
                            <a:lnTo>
                              <a:pt x="810" y="627"/>
                            </a:lnTo>
                            <a:lnTo>
                              <a:pt x="802" y="621"/>
                            </a:lnTo>
                            <a:close/>
                            <a:moveTo>
                              <a:pt x="823" y="592"/>
                            </a:moveTo>
                            <a:lnTo>
                              <a:pt x="813" y="607"/>
                            </a:lnTo>
                            <a:lnTo>
                              <a:pt x="820" y="612"/>
                            </a:lnTo>
                            <a:lnTo>
                              <a:pt x="830" y="597"/>
                            </a:lnTo>
                            <a:lnTo>
                              <a:pt x="823" y="592"/>
                            </a:lnTo>
                            <a:close/>
                            <a:moveTo>
                              <a:pt x="843" y="562"/>
                            </a:moveTo>
                            <a:lnTo>
                              <a:pt x="833" y="577"/>
                            </a:lnTo>
                            <a:lnTo>
                              <a:pt x="841" y="583"/>
                            </a:lnTo>
                            <a:lnTo>
                              <a:pt x="851" y="568"/>
                            </a:lnTo>
                            <a:lnTo>
                              <a:pt x="843" y="562"/>
                            </a:lnTo>
                            <a:close/>
                            <a:moveTo>
                              <a:pt x="865" y="533"/>
                            </a:moveTo>
                            <a:lnTo>
                              <a:pt x="854" y="548"/>
                            </a:lnTo>
                            <a:lnTo>
                              <a:pt x="861" y="552"/>
                            </a:lnTo>
                            <a:lnTo>
                              <a:pt x="872" y="538"/>
                            </a:lnTo>
                            <a:lnTo>
                              <a:pt x="865" y="533"/>
                            </a:lnTo>
                            <a:close/>
                            <a:moveTo>
                              <a:pt x="885" y="504"/>
                            </a:moveTo>
                            <a:lnTo>
                              <a:pt x="875" y="518"/>
                            </a:lnTo>
                            <a:lnTo>
                              <a:pt x="882" y="523"/>
                            </a:lnTo>
                            <a:lnTo>
                              <a:pt x="893" y="508"/>
                            </a:lnTo>
                            <a:lnTo>
                              <a:pt x="885" y="504"/>
                            </a:lnTo>
                            <a:close/>
                            <a:moveTo>
                              <a:pt x="905" y="473"/>
                            </a:moveTo>
                            <a:lnTo>
                              <a:pt x="895" y="488"/>
                            </a:lnTo>
                            <a:lnTo>
                              <a:pt x="903" y="494"/>
                            </a:lnTo>
                            <a:lnTo>
                              <a:pt x="913" y="479"/>
                            </a:lnTo>
                            <a:lnTo>
                              <a:pt x="905" y="473"/>
                            </a:lnTo>
                            <a:close/>
                            <a:moveTo>
                              <a:pt x="927" y="444"/>
                            </a:moveTo>
                            <a:lnTo>
                              <a:pt x="917" y="459"/>
                            </a:lnTo>
                            <a:lnTo>
                              <a:pt x="924" y="464"/>
                            </a:lnTo>
                            <a:lnTo>
                              <a:pt x="934" y="450"/>
                            </a:lnTo>
                            <a:lnTo>
                              <a:pt x="927" y="444"/>
                            </a:lnTo>
                            <a:close/>
                            <a:moveTo>
                              <a:pt x="947" y="415"/>
                            </a:moveTo>
                            <a:lnTo>
                              <a:pt x="937" y="429"/>
                            </a:lnTo>
                            <a:lnTo>
                              <a:pt x="944" y="435"/>
                            </a:lnTo>
                            <a:lnTo>
                              <a:pt x="955" y="420"/>
                            </a:lnTo>
                            <a:lnTo>
                              <a:pt x="947" y="415"/>
                            </a:lnTo>
                            <a:close/>
                            <a:moveTo>
                              <a:pt x="968" y="385"/>
                            </a:moveTo>
                            <a:lnTo>
                              <a:pt x="957" y="400"/>
                            </a:lnTo>
                            <a:lnTo>
                              <a:pt x="965" y="406"/>
                            </a:lnTo>
                            <a:lnTo>
                              <a:pt x="975" y="390"/>
                            </a:lnTo>
                            <a:lnTo>
                              <a:pt x="968" y="385"/>
                            </a:lnTo>
                            <a:close/>
                            <a:moveTo>
                              <a:pt x="989" y="356"/>
                            </a:moveTo>
                            <a:lnTo>
                              <a:pt x="979" y="371"/>
                            </a:lnTo>
                            <a:lnTo>
                              <a:pt x="986" y="375"/>
                            </a:lnTo>
                            <a:lnTo>
                              <a:pt x="996" y="360"/>
                            </a:lnTo>
                            <a:lnTo>
                              <a:pt x="989" y="356"/>
                            </a:lnTo>
                            <a:close/>
                            <a:moveTo>
                              <a:pt x="1009" y="325"/>
                            </a:moveTo>
                            <a:lnTo>
                              <a:pt x="999" y="341"/>
                            </a:lnTo>
                            <a:lnTo>
                              <a:pt x="1007" y="346"/>
                            </a:lnTo>
                            <a:lnTo>
                              <a:pt x="1017" y="331"/>
                            </a:lnTo>
                            <a:lnTo>
                              <a:pt x="1009" y="325"/>
                            </a:lnTo>
                            <a:close/>
                            <a:moveTo>
                              <a:pt x="1031" y="296"/>
                            </a:moveTo>
                            <a:lnTo>
                              <a:pt x="1019" y="311"/>
                            </a:lnTo>
                            <a:lnTo>
                              <a:pt x="1027" y="316"/>
                            </a:lnTo>
                            <a:lnTo>
                              <a:pt x="1037" y="302"/>
                            </a:lnTo>
                            <a:lnTo>
                              <a:pt x="1031" y="296"/>
                            </a:lnTo>
                            <a:close/>
                            <a:moveTo>
                              <a:pt x="1051" y="267"/>
                            </a:moveTo>
                            <a:lnTo>
                              <a:pt x="1041" y="281"/>
                            </a:lnTo>
                            <a:lnTo>
                              <a:pt x="1048" y="287"/>
                            </a:lnTo>
                            <a:lnTo>
                              <a:pt x="1059" y="272"/>
                            </a:lnTo>
                            <a:lnTo>
                              <a:pt x="1051" y="267"/>
                            </a:lnTo>
                            <a:close/>
                            <a:moveTo>
                              <a:pt x="1071" y="237"/>
                            </a:moveTo>
                            <a:lnTo>
                              <a:pt x="1061" y="252"/>
                            </a:lnTo>
                            <a:lnTo>
                              <a:pt x="1069" y="258"/>
                            </a:lnTo>
                            <a:lnTo>
                              <a:pt x="1079" y="242"/>
                            </a:lnTo>
                            <a:lnTo>
                              <a:pt x="1071" y="237"/>
                            </a:lnTo>
                            <a:close/>
                            <a:moveTo>
                              <a:pt x="1093" y="208"/>
                            </a:moveTo>
                            <a:lnTo>
                              <a:pt x="1083" y="223"/>
                            </a:lnTo>
                            <a:lnTo>
                              <a:pt x="1089" y="227"/>
                            </a:lnTo>
                            <a:lnTo>
                              <a:pt x="1100" y="213"/>
                            </a:lnTo>
                            <a:lnTo>
                              <a:pt x="1093" y="208"/>
                            </a:lnTo>
                            <a:close/>
                            <a:moveTo>
                              <a:pt x="1113" y="178"/>
                            </a:moveTo>
                            <a:lnTo>
                              <a:pt x="1103" y="193"/>
                            </a:lnTo>
                            <a:lnTo>
                              <a:pt x="1111" y="198"/>
                            </a:lnTo>
                            <a:lnTo>
                              <a:pt x="1121" y="183"/>
                            </a:lnTo>
                            <a:lnTo>
                              <a:pt x="1113" y="178"/>
                            </a:lnTo>
                            <a:close/>
                            <a:moveTo>
                              <a:pt x="1135" y="148"/>
                            </a:moveTo>
                            <a:lnTo>
                              <a:pt x="1123" y="163"/>
                            </a:lnTo>
                            <a:lnTo>
                              <a:pt x="1131" y="169"/>
                            </a:lnTo>
                            <a:lnTo>
                              <a:pt x="1141" y="154"/>
                            </a:lnTo>
                            <a:lnTo>
                              <a:pt x="1135" y="148"/>
                            </a:lnTo>
                            <a:close/>
                            <a:moveTo>
                              <a:pt x="1155" y="119"/>
                            </a:moveTo>
                            <a:lnTo>
                              <a:pt x="1145" y="134"/>
                            </a:lnTo>
                            <a:lnTo>
                              <a:pt x="1151" y="139"/>
                            </a:lnTo>
                            <a:lnTo>
                              <a:pt x="1162" y="125"/>
                            </a:lnTo>
                            <a:lnTo>
                              <a:pt x="1155" y="119"/>
                            </a:lnTo>
                            <a:close/>
                            <a:moveTo>
                              <a:pt x="1175" y="90"/>
                            </a:moveTo>
                            <a:lnTo>
                              <a:pt x="1165" y="104"/>
                            </a:lnTo>
                            <a:lnTo>
                              <a:pt x="1173" y="110"/>
                            </a:lnTo>
                            <a:lnTo>
                              <a:pt x="1183" y="94"/>
                            </a:lnTo>
                            <a:lnTo>
                              <a:pt x="1175" y="90"/>
                            </a:lnTo>
                            <a:close/>
                            <a:moveTo>
                              <a:pt x="1197" y="60"/>
                            </a:moveTo>
                            <a:lnTo>
                              <a:pt x="1186" y="75"/>
                            </a:lnTo>
                            <a:lnTo>
                              <a:pt x="1193" y="79"/>
                            </a:lnTo>
                            <a:lnTo>
                              <a:pt x="1203" y="65"/>
                            </a:lnTo>
                            <a:lnTo>
                              <a:pt x="1197" y="60"/>
                            </a:lnTo>
                            <a:close/>
                            <a:moveTo>
                              <a:pt x="1217" y="30"/>
                            </a:moveTo>
                            <a:lnTo>
                              <a:pt x="1207" y="46"/>
                            </a:lnTo>
                            <a:lnTo>
                              <a:pt x="1213" y="50"/>
                            </a:lnTo>
                            <a:lnTo>
                              <a:pt x="1225" y="35"/>
                            </a:lnTo>
                            <a:lnTo>
                              <a:pt x="1217" y="30"/>
                            </a:lnTo>
                            <a:close/>
                            <a:moveTo>
                              <a:pt x="1237" y="0"/>
                            </a:moveTo>
                            <a:lnTo>
                              <a:pt x="1227" y="15"/>
                            </a:lnTo>
                            <a:lnTo>
                              <a:pt x="1235" y="21"/>
                            </a:lnTo>
                            <a:lnTo>
                              <a:pt x="1245" y="6"/>
                            </a:lnTo>
                            <a:lnTo>
                              <a:pt x="1237" y="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  <p:sp>
                <p:nvSpPr>
                  <p:cNvPr id="45" name="Freeform 29">
                    <a:extLst>
                      <a:ext uri="{FF2B5EF4-FFF2-40B4-BE49-F238E27FC236}">
                        <a16:creationId xmlns:a16="http://schemas.microsoft.com/office/drawing/2014/main" xmlns="" id="{2797B222-D11D-4C41-9141-9D3E4C830F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3486" y="3973494"/>
                    <a:ext cx="708599" cy="708599"/>
                  </a:xfrm>
                  <a:custGeom>
                    <a:avLst/>
                    <a:gdLst>
                      <a:gd name="T0" fmla="*/ 372 w 452"/>
                      <a:gd name="T1" fmla="*/ 372 h 452"/>
                      <a:gd name="T2" fmla="*/ 81 w 452"/>
                      <a:gd name="T3" fmla="*/ 372 h 452"/>
                      <a:gd name="T4" fmla="*/ 81 w 452"/>
                      <a:gd name="T5" fmla="*/ 81 h 452"/>
                      <a:gd name="T6" fmla="*/ 372 w 452"/>
                      <a:gd name="T7" fmla="*/ 81 h 452"/>
                      <a:gd name="T8" fmla="*/ 372 w 452"/>
                      <a:gd name="T9" fmla="*/ 372 h 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2" h="452">
                        <a:moveTo>
                          <a:pt x="372" y="372"/>
                        </a:moveTo>
                        <a:cubicBezTo>
                          <a:pt x="291" y="452"/>
                          <a:pt x="161" y="452"/>
                          <a:pt x="81" y="372"/>
                        </a:cubicBezTo>
                        <a:cubicBezTo>
                          <a:pt x="0" y="291"/>
                          <a:pt x="0" y="161"/>
                          <a:pt x="81" y="81"/>
                        </a:cubicBezTo>
                        <a:cubicBezTo>
                          <a:pt x="161" y="0"/>
                          <a:pt x="291" y="0"/>
                          <a:pt x="372" y="81"/>
                        </a:cubicBezTo>
                        <a:cubicBezTo>
                          <a:pt x="452" y="161"/>
                          <a:pt x="452" y="291"/>
                          <a:pt x="372" y="372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Freeform 30">
                    <a:extLst>
                      <a:ext uri="{FF2B5EF4-FFF2-40B4-BE49-F238E27FC236}">
                        <a16:creationId xmlns:a16="http://schemas.microsoft.com/office/drawing/2014/main" xmlns="" id="{42702FAD-9438-CE47-93C7-DBA9B2EFBC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67738" y="2649386"/>
                    <a:ext cx="708599" cy="709989"/>
                  </a:xfrm>
                  <a:custGeom>
                    <a:avLst/>
                    <a:gdLst>
                      <a:gd name="T0" fmla="*/ 372 w 452"/>
                      <a:gd name="T1" fmla="*/ 372 h 452"/>
                      <a:gd name="T2" fmla="*/ 80 w 452"/>
                      <a:gd name="T3" fmla="*/ 372 h 452"/>
                      <a:gd name="T4" fmla="*/ 80 w 452"/>
                      <a:gd name="T5" fmla="*/ 81 h 452"/>
                      <a:gd name="T6" fmla="*/ 372 w 452"/>
                      <a:gd name="T7" fmla="*/ 81 h 452"/>
                      <a:gd name="T8" fmla="*/ 372 w 452"/>
                      <a:gd name="T9" fmla="*/ 372 h 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2" h="452">
                        <a:moveTo>
                          <a:pt x="372" y="372"/>
                        </a:moveTo>
                        <a:cubicBezTo>
                          <a:pt x="291" y="452"/>
                          <a:pt x="161" y="452"/>
                          <a:pt x="80" y="372"/>
                        </a:cubicBezTo>
                        <a:cubicBezTo>
                          <a:pt x="0" y="291"/>
                          <a:pt x="0" y="161"/>
                          <a:pt x="80" y="81"/>
                        </a:cubicBezTo>
                        <a:cubicBezTo>
                          <a:pt x="161" y="0"/>
                          <a:pt x="291" y="0"/>
                          <a:pt x="372" y="81"/>
                        </a:cubicBezTo>
                        <a:cubicBezTo>
                          <a:pt x="452" y="161"/>
                          <a:pt x="452" y="291"/>
                          <a:pt x="372" y="372"/>
                        </a:cubicBezTo>
                        <a:close/>
                      </a:path>
                    </a:pathLst>
                  </a:custGeom>
                  <a:solidFill>
                    <a:srgbClr val="41719C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9" name="Freeform 36">
                    <a:extLst>
                      <a:ext uri="{FF2B5EF4-FFF2-40B4-BE49-F238E27FC236}">
                        <a16:creationId xmlns:a16="http://schemas.microsoft.com/office/drawing/2014/main" xmlns="" id="{25CCA403-BE72-7743-8188-D0B564198F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45020" y="2103349"/>
                    <a:ext cx="708599" cy="708599"/>
                  </a:xfrm>
                  <a:custGeom>
                    <a:avLst/>
                    <a:gdLst>
                      <a:gd name="T0" fmla="*/ 372 w 452"/>
                      <a:gd name="T1" fmla="*/ 371 h 452"/>
                      <a:gd name="T2" fmla="*/ 80 w 452"/>
                      <a:gd name="T3" fmla="*/ 371 h 452"/>
                      <a:gd name="T4" fmla="*/ 80 w 452"/>
                      <a:gd name="T5" fmla="*/ 80 h 452"/>
                      <a:gd name="T6" fmla="*/ 372 w 452"/>
                      <a:gd name="T7" fmla="*/ 80 h 452"/>
                      <a:gd name="T8" fmla="*/ 372 w 452"/>
                      <a:gd name="T9" fmla="*/ 371 h 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2" h="452">
                        <a:moveTo>
                          <a:pt x="372" y="371"/>
                        </a:moveTo>
                        <a:cubicBezTo>
                          <a:pt x="291" y="452"/>
                          <a:pt x="161" y="452"/>
                          <a:pt x="80" y="371"/>
                        </a:cubicBezTo>
                        <a:cubicBezTo>
                          <a:pt x="0" y="291"/>
                          <a:pt x="0" y="160"/>
                          <a:pt x="80" y="80"/>
                        </a:cubicBezTo>
                        <a:cubicBezTo>
                          <a:pt x="161" y="0"/>
                          <a:pt x="291" y="0"/>
                          <a:pt x="372" y="80"/>
                        </a:cubicBezTo>
                        <a:cubicBezTo>
                          <a:pt x="452" y="160"/>
                          <a:pt x="452" y="291"/>
                          <a:pt x="372" y="371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Freeform 37">
                    <a:extLst>
                      <a:ext uri="{FF2B5EF4-FFF2-40B4-BE49-F238E27FC236}">
                        <a16:creationId xmlns:a16="http://schemas.microsoft.com/office/drawing/2014/main" xmlns="" id="{0E522C1A-2144-EF48-BAB8-30E1466D8E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2303" y="2649386"/>
                    <a:ext cx="708599" cy="709989"/>
                  </a:xfrm>
                  <a:custGeom>
                    <a:avLst/>
                    <a:gdLst>
                      <a:gd name="T0" fmla="*/ 372 w 452"/>
                      <a:gd name="T1" fmla="*/ 372 h 452"/>
                      <a:gd name="T2" fmla="*/ 80 w 452"/>
                      <a:gd name="T3" fmla="*/ 372 h 452"/>
                      <a:gd name="T4" fmla="*/ 80 w 452"/>
                      <a:gd name="T5" fmla="*/ 81 h 452"/>
                      <a:gd name="T6" fmla="*/ 372 w 452"/>
                      <a:gd name="T7" fmla="*/ 81 h 452"/>
                      <a:gd name="T8" fmla="*/ 372 w 452"/>
                      <a:gd name="T9" fmla="*/ 372 h 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2" h="452">
                        <a:moveTo>
                          <a:pt x="372" y="372"/>
                        </a:moveTo>
                        <a:cubicBezTo>
                          <a:pt x="291" y="452"/>
                          <a:pt x="161" y="452"/>
                          <a:pt x="80" y="372"/>
                        </a:cubicBezTo>
                        <a:cubicBezTo>
                          <a:pt x="0" y="291"/>
                          <a:pt x="0" y="161"/>
                          <a:pt x="80" y="81"/>
                        </a:cubicBezTo>
                        <a:cubicBezTo>
                          <a:pt x="161" y="0"/>
                          <a:pt x="291" y="0"/>
                          <a:pt x="372" y="81"/>
                        </a:cubicBezTo>
                        <a:cubicBezTo>
                          <a:pt x="452" y="161"/>
                          <a:pt x="452" y="291"/>
                          <a:pt x="372" y="37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4" name="Freeform 49">
                    <a:extLst>
                      <a:ext uri="{FF2B5EF4-FFF2-40B4-BE49-F238E27FC236}">
                        <a16:creationId xmlns:a16="http://schemas.microsoft.com/office/drawing/2014/main" xmlns="" id="{2047F4AC-AC80-5047-9DC2-47158C61AA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16555" y="3973494"/>
                    <a:ext cx="708599" cy="708599"/>
                  </a:xfrm>
                  <a:custGeom>
                    <a:avLst/>
                    <a:gdLst>
                      <a:gd name="T0" fmla="*/ 371 w 452"/>
                      <a:gd name="T1" fmla="*/ 372 h 452"/>
                      <a:gd name="T2" fmla="*/ 80 w 452"/>
                      <a:gd name="T3" fmla="*/ 372 h 452"/>
                      <a:gd name="T4" fmla="*/ 80 w 452"/>
                      <a:gd name="T5" fmla="*/ 81 h 452"/>
                      <a:gd name="T6" fmla="*/ 371 w 452"/>
                      <a:gd name="T7" fmla="*/ 81 h 452"/>
                      <a:gd name="T8" fmla="*/ 371 w 452"/>
                      <a:gd name="T9" fmla="*/ 372 h 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2" h="452">
                        <a:moveTo>
                          <a:pt x="371" y="372"/>
                        </a:moveTo>
                        <a:cubicBezTo>
                          <a:pt x="291" y="452"/>
                          <a:pt x="161" y="452"/>
                          <a:pt x="80" y="372"/>
                        </a:cubicBezTo>
                        <a:cubicBezTo>
                          <a:pt x="0" y="291"/>
                          <a:pt x="0" y="161"/>
                          <a:pt x="80" y="81"/>
                        </a:cubicBezTo>
                        <a:cubicBezTo>
                          <a:pt x="161" y="0"/>
                          <a:pt x="291" y="0"/>
                          <a:pt x="371" y="81"/>
                        </a:cubicBezTo>
                        <a:cubicBezTo>
                          <a:pt x="452" y="161"/>
                          <a:pt x="452" y="291"/>
                          <a:pt x="371" y="372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5" name="Freeform 56">
                    <a:extLst>
                      <a:ext uri="{FF2B5EF4-FFF2-40B4-BE49-F238E27FC236}">
                        <a16:creationId xmlns:a16="http://schemas.microsoft.com/office/drawing/2014/main" xmlns="" id="{B1B802D3-B54F-F644-9C3E-3F1D61C078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62480" y="3266284"/>
                    <a:ext cx="511303" cy="511303"/>
                  </a:xfrm>
                  <a:custGeom>
                    <a:avLst/>
                    <a:gdLst>
                      <a:gd name="T0" fmla="*/ 268 w 326"/>
                      <a:gd name="T1" fmla="*/ 268 h 326"/>
                      <a:gd name="T2" fmla="*/ 58 w 326"/>
                      <a:gd name="T3" fmla="*/ 268 h 326"/>
                      <a:gd name="T4" fmla="*/ 58 w 326"/>
                      <a:gd name="T5" fmla="*/ 58 h 326"/>
                      <a:gd name="T6" fmla="*/ 268 w 326"/>
                      <a:gd name="T7" fmla="*/ 58 h 326"/>
                      <a:gd name="T8" fmla="*/ 268 w 326"/>
                      <a:gd name="T9" fmla="*/ 268 h 3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6" h="326">
                        <a:moveTo>
                          <a:pt x="268" y="268"/>
                        </a:moveTo>
                        <a:cubicBezTo>
                          <a:pt x="210" y="326"/>
                          <a:pt x="116" y="326"/>
                          <a:pt x="58" y="268"/>
                        </a:cubicBezTo>
                        <a:cubicBezTo>
                          <a:pt x="0" y="210"/>
                          <a:pt x="0" y="116"/>
                          <a:pt x="58" y="58"/>
                        </a:cubicBezTo>
                        <a:cubicBezTo>
                          <a:pt x="116" y="0"/>
                          <a:pt x="210" y="0"/>
                          <a:pt x="268" y="58"/>
                        </a:cubicBezTo>
                        <a:cubicBezTo>
                          <a:pt x="326" y="116"/>
                          <a:pt x="326" y="210"/>
                          <a:pt x="268" y="268"/>
                        </a:cubicBezTo>
                      </a:path>
                    </a:pathLst>
                  </a:custGeom>
                  <a:solidFill>
                    <a:srgbClr val="41719C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7" name="Freeform 89">
                    <a:extLst>
                      <a:ext uri="{FF2B5EF4-FFF2-40B4-BE49-F238E27FC236}">
                        <a16:creationId xmlns:a16="http://schemas.microsoft.com/office/drawing/2014/main" xmlns="" id="{CC7C4F2E-94EA-194F-AA21-33828EA6DE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73146" y="2095012"/>
                    <a:ext cx="508524" cy="509914"/>
                  </a:xfrm>
                  <a:custGeom>
                    <a:avLst/>
                    <a:gdLst>
                      <a:gd name="T0" fmla="*/ 268 w 325"/>
                      <a:gd name="T1" fmla="*/ 268 h 325"/>
                      <a:gd name="T2" fmla="*/ 58 w 325"/>
                      <a:gd name="T3" fmla="*/ 268 h 325"/>
                      <a:gd name="T4" fmla="*/ 58 w 325"/>
                      <a:gd name="T5" fmla="*/ 58 h 325"/>
                      <a:gd name="T6" fmla="*/ 268 w 325"/>
                      <a:gd name="T7" fmla="*/ 58 h 325"/>
                      <a:gd name="T8" fmla="*/ 268 w 325"/>
                      <a:gd name="T9" fmla="*/ 268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5" h="325">
                        <a:moveTo>
                          <a:pt x="268" y="268"/>
                        </a:moveTo>
                        <a:cubicBezTo>
                          <a:pt x="210" y="325"/>
                          <a:pt x="116" y="325"/>
                          <a:pt x="58" y="268"/>
                        </a:cubicBezTo>
                        <a:cubicBezTo>
                          <a:pt x="0" y="210"/>
                          <a:pt x="0" y="116"/>
                          <a:pt x="58" y="58"/>
                        </a:cubicBezTo>
                        <a:cubicBezTo>
                          <a:pt x="116" y="0"/>
                          <a:pt x="210" y="0"/>
                          <a:pt x="268" y="58"/>
                        </a:cubicBezTo>
                        <a:cubicBezTo>
                          <a:pt x="325" y="116"/>
                          <a:pt x="325" y="210"/>
                          <a:pt x="268" y="26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8" name="Freeform 101">
                    <a:extLst>
                      <a:ext uri="{FF2B5EF4-FFF2-40B4-BE49-F238E27FC236}">
                        <a16:creationId xmlns:a16="http://schemas.microsoft.com/office/drawing/2014/main" xmlns="" id="{9084EBC1-BD00-2A43-9700-4F6523F368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01687" y="2085286"/>
                    <a:ext cx="509914" cy="511303"/>
                  </a:xfrm>
                  <a:custGeom>
                    <a:avLst/>
                    <a:gdLst>
                      <a:gd name="T0" fmla="*/ 267 w 325"/>
                      <a:gd name="T1" fmla="*/ 268 h 326"/>
                      <a:gd name="T2" fmla="*/ 57 w 325"/>
                      <a:gd name="T3" fmla="*/ 268 h 326"/>
                      <a:gd name="T4" fmla="*/ 57 w 325"/>
                      <a:gd name="T5" fmla="*/ 58 h 326"/>
                      <a:gd name="T6" fmla="*/ 267 w 325"/>
                      <a:gd name="T7" fmla="*/ 58 h 326"/>
                      <a:gd name="T8" fmla="*/ 267 w 325"/>
                      <a:gd name="T9" fmla="*/ 268 h 3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5" h="326">
                        <a:moveTo>
                          <a:pt x="267" y="268"/>
                        </a:moveTo>
                        <a:cubicBezTo>
                          <a:pt x="209" y="326"/>
                          <a:pt x="115" y="326"/>
                          <a:pt x="57" y="268"/>
                        </a:cubicBezTo>
                        <a:cubicBezTo>
                          <a:pt x="0" y="210"/>
                          <a:pt x="0" y="116"/>
                          <a:pt x="57" y="58"/>
                        </a:cubicBezTo>
                        <a:cubicBezTo>
                          <a:pt x="115" y="0"/>
                          <a:pt x="209" y="0"/>
                          <a:pt x="267" y="58"/>
                        </a:cubicBezTo>
                        <a:cubicBezTo>
                          <a:pt x="325" y="116"/>
                          <a:pt x="325" y="210"/>
                          <a:pt x="267" y="268"/>
                        </a:cubicBezTo>
                        <a:close/>
                      </a:path>
                    </a:pathLst>
                  </a:custGeom>
                  <a:solidFill>
                    <a:srgbClr val="41719C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3" name="Freeform 109">
                    <a:extLst>
                      <a:ext uri="{FF2B5EF4-FFF2-40B4-BE49-F238E27FC236}">
                        <a16:creationId xmlns:a16="http://schemas.microsoft.com/office/drawing/2014/main" xmlns="" id="{439C0C02-2262-8349-B044-C3E13D90D0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8732" y="3237107"/>
                    <a:ext cx="509914" cy="508524"/>
                  </a:xfrm>
                  <a:custGeom>
                    <a:avLst/>
                    <a:gdLst>
                      <a:gd name="T0" fmla="*/ 267 w 325"/>
                      <a:gd name="T1" fmla="*/ 267 h 325"/>
                      <a:gd name="T2" fmla="*/ 58 w 325"/>
                      <a:gd name="T3" fmla="*/ 267 h 325"/>
                      <a:gd name="T4" fmla="*/ 58 w 325"/>
                      <a:gd name="T5" fmla="*/ 58 h 325"/>
                      <a:gd name="T6" fmla="*/ 267 w 325"/>
                      <a:gd name="T7" fmla="*/ 58 h 325"/>
                      <a:gd name="T8" fmla="*/ 267 w 325"/>
                      <a:gd name="T9" fmla="*/ 267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5" h="325">
                        <a:moveTo>
                          <a:pt x="267" y="267"/>
                        </a:moveTo>
                        <a:cubicBezTo>
                          <a:pt x="210" y="325"/>
                          <a:pt x="116" y="325"/>
                          <a:pt x="58" y="267"/>
                        </a:cubicBezTo>
                        <a:cubicBezTo>
                          <a:pt x="0" y="209"/>
                          <a:pt x="0" y="116"/>
                          <a:pt x="58" y="58"/>
                        </a:cubicBezTo>
                        <a:cubicBezTo>
                          <a:pt x="116" y="0"/>
                          <a:pt x="210" y="0"/>
                          <a:pt x="267" y="58"/>
                        </a:cubicBezTo>
                        <a:cubicBezTo>
                          <a:pt x="325" y="116"/>
                          <a:pt x="325" y="209"/>
                          <a:pt x="267" y="267"/>
                        </a:cubicBezTo>
                      </a:path>
                    </a:pathLst>
                  </a:custGeom>
                  <a:solidFill>
                    <a:srgbClr val="41719C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4" name="AutoShape 19">
                    <a:extLst>
                      <a:ext uri="{FF2B5EF4-FFF2-40B4-BE49-F238E27FC236}">
                        <a16:creationId xmlns:a16="http://schemas.microsoft.com/office/drawing/2014/main" xmlns="" id="{BB8948BA-B76E-B94E-95F2-E6BA162748B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3856039" y="2838339"/>
                    <a:ext cx="331996" cy="332082"/>
                  </a:xfrm>
                  <a:custGeom>
                    <a:avLst/>
                    <a:gdLst>
                      <a:gd name="T0" fmla="*/ 10800 w 21600"/>
                      <a:gd name="T1" fmla="*/ 10789 h 21579"/>
                      <a:gd name="T2" fmla="*/ 10800 w 21600"/>
                      <a:gd name="T3" fmla="*/ 10789 h 21579"/>
                      <a:gd name="T4" fmla="*/ 10800 w 21600"/>
                      <a:gd name="T5" fmla="*/ 10789 h 21579"/>
                      <a:gd name="T6" fmla="*/ 10800 w 21600"/>
                      <a:gd name="T7" fmla="*/ 10789 h 21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579">
                        <a:moveTo>
                          <a:pt x="21599" y="9391"/>
                        </a:moveTo>
                        <a:cubicBezTo>
                          <a:pt x="21599" y="9887"/>
                          <a:pt x="21472" y="10321"/>
                          <a:pt x="21218" y="10697"/>
                        </a:cubicBezTo>
                        <a:cubicBezTo>
                          <a:pt x="20963" y="11072"/>
                          <a:pt x="20647" y="11313"/>
                          <a:pt x="20263" y="11427"/>
                        </a:cubicBezTo>
                        <a:lnTo>
                          <a:pt x="20263" y="16610"/>
                        </a:lnTo>
                        <a:cubicBezTo>
                          <a:pt x="20263" y="17200"/>
                          <a:pt x="20087" y="17708"/>
                          <a:pt x="19729" y="18128"/>
                        </a:cubicBezTo>
                        <a:cubicBezTo>
                          <a:pt x="19374" y="18550"/>
                          <a:pt x="18951" y="18758"/>
                          <a:pt x="18459" y="18758"/>
                        </a:cubicBezTo>
                        <a:cubicBezTo>
                          <a:pt x="17927" y="18122"/>
                          <a:pt x="17286" y="17505"/>
                          <a:pt x="16537" y="16904"/>
                        </a:cubicBezTo>
                        <a:cubicBezTo>
                          <a:pt x="15785" y="16305"/>
                          <a:pt x="14980" y="15756"/>
                          <a:pt x="14116" y="15254"/>
                        </a:cubicBezTo>
                        <a:cubicBezTo>
                          <a:pt x="13254" y="14755"/>
                          <a:pt x="12363" y="14324"/>
                          <a:pt x="11449" y="13969"/>
                        </a:cubicBezTo>
                        <a:cubicBezTo>
                          <a:pt x="10536" y="13614"/>
                          <a:pt x="9648" y="13379"/>
                          <a:pt x="8788" y="13267"/>
                        </a:cubicBezTo>
                        <a:cubicBezTo>
                          <a:pt x="8453" y="13379"/>
                          <a:pt x="8179" y="13564"/>
                          <a:pt x="7968" y="13828"/>
                        </a:cubicBezTo>
                        <a:cubicBezTo>
                          <a:pt x="7758" y="14092"/>
                          <a:pt x="7613" y="14386"/>
                          <a:pt x="7535" y="14706"/>
                        </a:cubicBezTo>
                        <a:cubicBezTo>
                          <a:pt x="7457" y="15028"/>
                          <a:pt x="7449" y="15360"/>
                          <a:pt x="7510" y="15698"/>
                        </a:cubicBezTo>
                        <a:cubicBezTo>
                          <a:pt x="7574" y="16035"/>
                          <a:pt x="7719" y="16340"/>
                          <a:pt x="7946" y="16610"/>
                        </a:cubicBezTo>
                        <a:cubicBezTo>
                          <a:pt x="7750" y="16992"/>
                          <a:pt x="7660" y="17347"/>
                          <a:pt x="7677" y="17673"/>
                        </a:cubicBezTo>
                        <a:cubicBezTo>
                          <a:pt x="7692" y="17993"/>
                          <a:pt x="7772" y="18307"/>
                          <a:pt x="7917" y="18606"/>
                        </a:cubicBezTo>
                        <a:cubicBezTo>
                          <a:pt x="8059" y="18908"/>
                          <a:pt x="8255" y="19193"/>
                          <a:pt x="8497" y="19469"/>
                        </a:cubicBezTo>
                        <a:cubicBezTo>
                          <a:pt x="8737" y="19745"/>
                          <a:pt x="8996" y="20021"/>
                          <a:pt x="9271" y="20291"/>
                        </a:cubicBezTo>
                        <a:cubicBezTo>
                          <a:pt x="9114" y="20696"/>
                          <a:pt x="8842" y="21001"/>
                          <a:pt x="8455" y="21212"/>
                        </a:cubicBezTo>
                        <a:cubicBezTo>
                          <a:pt x="8069" y="21423"/>
                          <a:pt x="7655" y="21541"/>
                          <a:pt x="7212" y="21570"/>
                        </a:cubicBezTo>
                        <a:cubicBezTo>
                          <a:pt x="6771" y="21599"/>
                          <a:pt x="6340" y="21550"/>
                          <a:pt x="5917" y="21423"/>
                        </a:cubicBezTo>
                        <a:cubicBezTo>
                          <a:pt x="5496" y="21294"/>
                          <a:pt x="5163" y="21092"/>
                          <a:pt x="4923" y="20810"/>
                        </a:cubicBezTo>
                        <a:cubicBezTo>
                          <a:pt x="4781" y="20241"/>
                          <a:pt x="4624" y="19657"/>
                          <a:pt x="4453" y="19055"/>
                        </a:cubicBezTo>
                        <a:cubicBezTo>
                          <a:pt x="4281" y="18453"/>
                          <a:pt x="4139" y="17843"/>
                          <a:pt x="4032" y="17224"/>
                        </a:cubicBezTo>
                        <a:cubicBezTo>
                          <a:pt x="3921" y="16599"/>
                          <a:pt x="3868" y="15953"/>
                          <a:pt x="3868" y="15281"/>
                        </a:cubicBezTo>
                        <a:cubicBezTo>
                          <a:pt x="3868" y="14615"/>
                          <a:pt x="3961" y="13905"/>
                          <a:pt x="4149" y="13153"/>
                        </a:cubicBezTo>
                        <a:lnTo>
                          <a:pt x="1804" y="13153"/>
                        </a:lnTo>
                        <a:cubicBezTo>
                          <a:pt x="1312" y="13153"/>
                          <a:pt x="888" y="12945"/>
                          <a:pt x="533" y="12522"/>
                        </a:cubicBezTo>
                        <a:cubicBezTo>
                          <a:pt x="176" y="12100"/>
                          <a:pt x="0" y="11592"/>
                          <a:pt x="0" y="10990"/>
                        </a:cubicBezTo>
                        <a:lnTo>
                          <a:pt x="0" y="7774"/>
                        </a:lnTo>
                        <a:cubicBezTo>
                          <a:pt x="0" y="7184"/>
                          <a:pt x="176" y="6676"/>
                          <a:pt x="526" y="6245"/>
                        </a:cubicBezTo>
                        <a:cubicBezTo>
                          <a:pt x="878" y="5819"/>
                          <a:pt x="1304" y="5605"/>
                          <a:pt x="1804" y="5605"/>
                        </a:cubicBezTo>
                        <a:lnTo>
                          <a:pt x="7652" y="5605"/>
                        </a:lnTo>
                        <a:cubicBezTo>
                          <a:pt x="8551" y="5605"/>
                          <a:pt x="9508" y="5449"/>
                          <a:pt x="10524" y="5135"/>
                        </a:cubicBezTo>
                        <a:cubicBezTo>
                          <a:pt x="11540" y="4821"/>
                          <a:pt x="12536" y="4399"/>
                          <a:pt x="13511" y="3873"/>
                        </a:cubicBezTo>
                        <a:cubicBezTo>
                          <a:pt x="14488" y="3342"/>
                          <a:pt x="15408" y="2744"/>
                          <a:pt x="16272" y="2071"/>
                        </a:cubicBezTo>
                        <a:cubicBezTo>
                          <a:pt x="17134" y="1405"/>
                          <a:pt x="17864" y="713"/>
                          <a:pt x="18459" y="0"/>
                        </a:cubicBezTo>
                        <a:cubicBezTo>
                          <a:pt x="18951" y="0"/>
                          <a:pt x="19374" y="214"/>
                          <a:pt x="19729" y="633"/>
                        </a:cubicBezTo>
                        <a:cubicBezTo>
                          <a:pt x="20087" y="1056"/>
                          <a:pt x="20263" y="1567"/>
                          <a:pt x="20263" y="2165"/>
                        </a:cubicBezTo>
                        <a:lnTo>
                          <a:pt x="20263" y="7334"/>
                        </a:lnTo>
                        <a:cubicBezTo>
                          <a:pt x="20647" y="7445"/>
                          <a:pt x="20963" y="7692"/>
                          <a:pt x="21218" y="8070"/>
                        </a:cubicBezTo>
                        <a:cubicBezTo>
                          <a:pt x="21472" y="8454"/>
                          <a:pt x="21599" y="8895"/>
                          <a:pt x="21599" y="9391"/>
                        </a:cubicBezTo>
                        <a:moveTo>
                          <a:pt x="18459" y="2855"/>
                        </a:moveTo>
                        <a:cubicBezTo>
                          <a:pt x="17864" y="3407"/>
                          <a:pt x="17215" y="3941"/>
                          <a:pt x="16512" y="4451"/>
                        </a:cubicBezTo>
                        <a:cubicBezTo>
                          <a:pt x="15810" y="4962"/>
                          <a:pt x="15065" y="5423"/>
                          <a:pt x="14280" y="5834"/>
                        </a:cubicBezTo>
                        <a:cubicBezTo>
                          <a:pt x="13494" y="6245"/>
                          <a:pt x="12693" y="6609"/>
                          <a:pt x="11878" y="6923"/>
                        </a:cubicBezTo>
                        <a:cubicBezTo>
                          <a:pt x="11060" y="7237"/>
                          <a:pt x="10255" y="7462"/>
                          <a:pt x="9457" y="7603"/>
                        </a:cubicBezTo>
                        <a:lnTo>
                          <a:pt x="9457" y="11172"/>
                        </a:lnTo>
                        <a:cubicBezTo>
                          <a:pt x="10255" y="11325"/>
                          <a:pt x="11060" y="11554"/>
                          <a:pt x="11878" y="11862"/>
                        </a:cubicBezTo>
                        <a:cubicBezTo>
                          <a:pt x="12693" y="12170"/>
                          <a:pt x="13494" y="12537"/>
                          <a:pt x="14280" y="12956"/>
                        </a:cubicBezTo>
                        <a:cubicBezTo>
                          <a:pt x="15065" y="13379"/>
                          <a:pt x="15812" y="13843"/>
                          <a:pt x="16524" y="14347"/>
                        </a:cubicBezTo>
                        <a:cubicBezTo>
                          <a:pt x="17234" y="14855"/>
                          <a:pt x="17881" y="15380"/>
                          <a:pt x="18459" y="15920"/>
                        </a:cubicBezTo>
                        <a:lnTo>
                          <a:pt x="18459" y="2855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</p:spPr>
                <p:txBody>
                  <a:bodyPr lIns="50789" tIns="50789" rIns="50789" bIns="50789" anchor="ctr"/>
                  <a:lstStyle/>
                  <a:p>
                    <a:pPr marL="0" marR="0" lvl="0" indent="0" algn="l" defTabSz="457098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3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5" name="AutoShape 114">
                    <a:extLst>
                      <a:ext uri="{FF2B5EF4-FFF2-40B4-BE49-F238E27FC236}">
                        <a16:creationId xmlns:a16="http://schemas.microsoft.com/office/drawing/2014/main" xmlns="" id="{CF6CF06E-889D-C747-84D6-3B4E8B3A86D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520622" y="3367725"/>
                    <a:ext cx="246134" cy="247288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050" y="9182"/>
                        </a:moveTo>
                        <a:cubicBezTo>
                          <a:pt x="21200" y="9182"/>
                          <a:pt x="21329" y="9229"/>
                          <a:pt x="21435" y="9326"/>
                        </a:cubicBezTo>
                        <a:cubicBezTo>
                          <a:pt x="21544" y="9426"/>
                          <a:pt x="21599" y="9549"/>
                          <a:pt x="21599" y="9699"/>
                        </a:cubicBezTo>
                        <a:lnTo>
                          <a:pt x="21599" y="11867"/>
                        </a:lnTo>
                        <a:cubicBezTo>
                          <a:pt x="21599" y="12232"/>
                          <a:pt x="21415" y="12414"/>
                          <a:pt x="21050" y="12414"/>
                        </a:cubicBezTo>
                        <a:lnTo>
                          <a:pt x="18746" y="12414"/>
                        </a:lnTo>
                        <a:cubicBezTo>
                          <a:pt x="18575" y="13204"/>
                          <a:pt x="18299" y="13947"/>
                          <a:pt x="17915" y="14646"/>
                        </a:cubicBezTo>
                        <a:cubicBezTo>
                          <a:pt x="17530" y="15342"/>
                          <a:pt x="17066" y="15965"/>
                          <a:pt x="16517" y="16514"/>
                        </a:cubicBezTo>
                        <a:cubicBezTo>
                          <a:pt x="15968" y="17061"/>
                          <a:pt x="15346" y="17528"/>
                          <a:pt x="14647" y="17913"/>
                        </a:cubicBezTo>
                        <a:cubicBezTo>
                          <a:pt x="13948" y="18298"/>
                          <a:pt x="13206" y="18577"/>
                          <a:pt x="12419" y="18741"/>
                        </a:cubicBezTo>
                        <a:lnTo>
                          <a:pt x="12419" y="21050"/>
                        </a:lnTo>
                        <a:cubicBezTo>
                          <a:pt x="12419" y="21197"/>
                          <a:pt x="12369" y="21329"/>
                          <a:pt x="12269" y="21435"/>
                        </a:cubicBezTo>
                        <a:cubicBezTo>
                          <a:pt x="12172" y="21544"/>
                          <a:pt x="12049" y="21599"/>
                          <a:pt x="11896" y="21599"/>
                        </a:cubicBezTo>
                        <a:lnTo>
                          <a:pt x="9732" y="21599"/>
                        </a:lnTo>
                        <a:cubicBezTo>
                          <a:pt x="9368" y="21599"/>
                          <a:pt x="9183" y="21417"/>
                          <a:pt x="9183" y="21050"/>
                        </a:cubicBezTo>
                        <a:lnTo>
                          <a:pt x="9183" y="18741"/>
                        </a:lnTo>
                        <a:cubicBezTo>
                          <a:pt x="8396" y="18577"/>
                          <a:pt x="7654" y="18298"/>
                          <a:pt x="6955" y="17913"/>
                        </a:cubicBezTo>
                        <a:cubicBezTo>
                          <a:pt x="6259" y="17528"/>
                          <a:pt x="5634" y="17061"/>
                          <a:pt x="5085" y="16514"/>
                        </a:cubicBezTo>
                        <a:cubicBezTo>
                          <a:pt x="4536" y="15965"/>
                          <a:pt x="4069" y="15342"/>
                          <a:pt x="3687" y="14646"/>
                        </a:cubicBezTo>
                        <a:cubicBezTo>
                          <a:pt x="3300" y="13947"/>
                          <a:pt x="3024" y="13204"/>
                          <a:pt x="2856" y="12414"/>
                        </a:cubicBezTo>
                        <a:lnTo>
                          <a:pt x="551" y="12414"/>
                        </a:lnTo>
                        <a:cubicBezTo>
                          <a:pt x="187" y="12414"/>
                          <a:pt x="0" y="12231"/>
                          <a:pt x="0" y="11867"/>
                        </a:cubicBezTo>
                        <a:lnTo>
                          <a:pt x="0" y="9699"/>
                        </a:lnTo>
                        <a:cubicBezTo>
                          <a:pt x="0" y="9549"/>
                          <a:pt x="58" y="9426"/>
                          <a:pt x="167" y="9326"/>
                        </a:cubicBezTo>
                        <a:cubicBezTo>
                          <a:pt x="273" y="9229"/>
                          <a:pt x="402" y="9182"/>
                          <a:pt x="551" y="9182"/>
                        </a:cubicBezTo>
                        <a:lnTo>
                          <a:pt x="2856" y="9182"/>
                        </a:lnTo>
                        <a:cubicBezTo>
                          <a:pt x="3026" y="8392"/>
                          <a:pt x="3300" y="7652"/>
                          <a:pt x="3687" y="6953"/>
                        </a:cubicBezTo>
                        <a:cubicBezTo>
                          <a:pt x="4069" y="6251"/>
                          <a:pt x="4536" y="5631"/>
                          <a:pt x="5085" y="5081"/>
                        </a:cubicBezTo>
                        <a:cubicBezTo>
                          <a:pt x="5634" y="4532"/>
                          <a:pt x="6256" y="4065"/>
                          <a:pt x="6955" y="3680"/>
                        </a:cubicBezTo>
                        <a:cubicBezTo>
                          <a:pt x="7654" y="3298"/>
                          <a:pt x="8396" y="3022"/>
                          <a:pt x="9183" y="2852"/>
                        </a:cubicBezTo>
                        <a:lnTo>
                          <a:pt x="9183" y="546"/>
                        </a:lnTo>
                        <a:cubicBezTo>
                          <a:pt x="9183" y="181"/>
                          <a:pt x="9365" y="0"/>
                          <a:pt x="9732" y="0"/>
                        </a:cubicBezTo>
                        <a:lnTo>
                          <a:pt x="11896" y="0"/>
                        </a:lnTo>
                        <a:cubicBezTo>
                          <a:pt x="12049" y="0"/>
                          <a:pt x="12172" y="50"/>
                          <a:pt x="12269" y="158"/>
                        </a:cubicBezTo>
                        <a:cubicBezTo>
                          <a:pt x="12369" y="267"/>
                          <a:pt x="12419" y="396"/>
                          <a:pt x="12419" y="546"/>
                        </a:cubicBezTo>
                        <a:lnTo>
                          <a:pt x="12419" y="2852"/>
                        </a:lnTo>
                        <a:cubicBezTo>
                          <a:pt x="13206" y="3022"/>
                          <a:pt x="13948" y="3298"/>
                          <a:pt x="14647" y="3680"/>
                        </a:cubicBezTo>
                        <a:cubicBezTo>
                          <a:pt x="15343" y="4065"/>
                          <a:pt x="15968" y="4532"/>
                          <a:pt x="16517" y="5082"/>
                        </a:cubicBezTo>
                        <a:cubicBezTo>
                          <a:pt x="17066" y="5631"/>
                          <a:pt x="17530" y="6251"/>
                          <a:pt x="17915" y="6953"/>
                        </a:cubicBezTo>
                        <a:cubicBezTo>
                          <a:pt x="18299" y="7652"/>
                          <a:pt x="18578" y="8392"/>
                          <a:pt x="18746" y="9182"/>
                        </a:cubicBezTo>
                        <a:lnTo>
                          <a:pt x="21050" y="9182"/>
                        </a:lnTo>
                        <a:close/>
                        <a:moveTo>
                          <a:pt x="12419" y="16465"/>
                        </a:moveTo>
                        <a:cubicBezTo>
                          <a:pt x="13411" y="16194"/>
                          <a:pt x="14268" y="15698"/>
                          <a:pt x="14991" y="14981"/>
                        </a:cubicBezTo>
                        <a:cubicBezTo>
                          <a:pt x="15710" y="14264"/>
                          <a:pt x="16203" y="13410"/>
                          <a:pt x="16467" y="12414"/>
                        </a:cubicBezTo>
                        <a:lnTo>
                          <a:pt x="14048" y="12414"/>
                        </a:lnTo>
                        <a:cubicBezTo>
                          <a:pt x="13684" y="12414"/>
                          <a:pt x="13505" y="12231"/>
                          <a:pt x="13514" y="11867"/>
                        </a:cubicBezTo>
                        <a:lnTo>
                          <a:pt x="13514" y="9699"/>
                        </a:lnTo>
                        <a:cubicBezTo>
                          <a:pt x="13514" y="9549"/>
                          <a:pt x="13567" y="9426"/>
                          <a:pt x="13669" y="9326"/>
                        </a:cubicBezTo>
                        <a:cubicBezTo>
                          <a:pt x="13772" y="9229"/>
                          <a:pt x="13898" y="9182"/>
                          <a:pt x="14048" y="9182"/>
                        </a:cubicBezTo>
                        <a:lnTo>
                          <a:pt x="16467" y="9182"/>
                        </a:lnTo>
                        <a:cubicBezTo>
                          <a:pt x="16194" y="8186"/>
                          <a:pt x="15698" y="7332"/>
                          <a:pt x="14982" y="6609"/>
                        </a:cubicBezTo>
                        <a:cubicBezTo>
                          <a:pt x="14265" y="5883"/>
                          <a:pt x="13411" y="5390"/>
                          <a:pt x="12419" y="5131"/>
                        </a:cubicBezTo>
                        <a:lnTo>
                          <a:pt x="12419" y="7549"/>
                        </a:lnTo>
                        <a:cubicBezTo>
                          <a:pt x="12419" y="7699"/>
                          <a:pt x="12369" y="7828"/>
                          <a:pt x="12269" y="7928"/>
                        </a:cubicBezTo>
                        <a:cubicBezTo>
                          <a:pt x="12172" y="8031"/>
                          <a:pt x="12049" y="8081"/>
                          <a:pt x="11896" y="8081"/>
                        </a:cubicBezTo>
                        <a:lnTo>
                          <a:pt x="9732" y="8081"/>
                        </a:lnTo>
                        <a:cubicBezTo>
                          <a:pt x="9368" y="8081"/>
                          <a:pt x="9183" y="7905"/>
                          <a:pt x="9183" y="7549"/>
                        </a:cubicBezTo>
                        <a:lnTo>
                          <a:pt x="9183" y="5131"/>
                        </a:lnTo>
                        <a:cubicBezTo>
                          <a:pt x="8191" y="5402"/>
                          <a:pt x="7334" y="5895"/>
                          <a:pt x="6608" y="6612"/>
                        </a:cubicBezTo>
                        <a:cubicBezTo>
                          <a:pt x="5889" y="7332"/>
                          <a:pt x="5399" y="8187"/>
                          <a:pt x="5135" y="9182"/>
                        </a:cubicBezTo>
                        <a:lnTo>
                          <a:pt x="7580" y="9182"/>
                        </a:lnTo>
                        <a:cubicBezTo>
                          <a:pt x="7733" y="9182"/>
                          <a:pt x="7853" y="9229"/>
                          <a:pt x="7947" y="9326"/>
                        </a:cubicBezTo>
                        <a:cubicBezTo>
                          <a:pt x="8038" y="9426"/>
                          <a:pt x="8088" y="9550"/>
                          <a:pt x="8088" y="9700"/>
                        </a:cubicBezTo>
                        <a:lnTo>
                          <a:pt x="8088" y="11867"/>
                        </a:lnTo>
                        <a:cubicBezTo>
                          <a:pt x="8088" y="12017"/>
                          <a:pt x="8038" y="12144"/>
                          <a:pt x="7947" y="12252"/>
                        </a:cubicBezTo>
                        <a:cubicBezTo>
                          <a:pt x="7853" y="12364"/>
                          <a:pt x="7733" y="12414"/>
                          <a:pt x="7580" y="12414"/>
                        </a:cubicBezTo>
                        <a:lnTo>
                          <a:pt x="5135" y="12414"/>
                        </a:lnTo>
                        <a:cubicBezTo>
                          <a:pt x="5408" y="13410"/>
                          <a:pt x="5904" y="14267"/>
                          <a:pt x="6620" y="14990"/>
                        </a:cubicBezTo>
                        <a:cubicBezTo>
                          <a:pt x="7337" y="15710"/>
                          <a:pt x="8191" y="16203"/>
                          <a:pt x="9183" y="16465"/>
                        </a:cubicBezTo>
                        <a:lnTo>
                          <a:pt x="9183" y="14018"/>
                        </a:lnTo>
                        <a:cubicBezTo>
                          <a:pt x="9183" y="13868"/>
                          <a:pt x="9239" y="13744"/>
                          <a:pt x="9348" y="13653"/>
                        </a:cubicBezTo>
                        <a:cubicBezTo>
                          <a:pt x="9453" y="13559"/>
                          <a:pt x="9583" y="13512"/>
                          <a:pt x="9732" y="13512"/>
                        </a:cubicBezTo>
                        <a:lnTo>
                          <a:pt x="11896" y="13512"/>
                        </a:lnTo>
                        <a:cubicBezTo>
                          <a:pt x="12049" y="13512"/>
                          <a:pt x="12172" y="13559"/>
                          <a:pt x="12269" y="13653"/>
                        </a:cubicBezTo>
                        <a:cubicBezTo>
                          <a:pt x="12369" y="13744"/>
                          <a:pt x="12419" y="13868"/>
                          <a:pt x="12419" y="14018"/>
                        </a:cubicBezTo>
                        <a:lnTo>
                          <a:pt x="12419" y="16465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</p:spPr>
                <p:txBody>
                  <a:bodyPr lIns="50789" tIns="50789" rIns="50789" bIns="50789" anchor="ctr"/>
                  <a:lstStyle/>
                  <a:p>
                    <a:pPr marL="0" marR="0" lvl="0" indent="0" algn="l" defTabSz="457098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3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6" name="AutoShape 82">
                    <a:extLst>
                      <a:ext uri="{FF2B5EF4-FFF2-40B4-BE49-F238E27FC236}">
                        <a16:creationId xmlns:a16="http://schemas.microsoft.com/office/drawing/2014/main" xmlns="" id="{25F1066F-267B-E64A-AE5E-3A19DF971B9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4616202" y="3419979"/>
                    <a:ext cx="203859" cy="203912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3767" y="5419"/>
                        </a:moveTo>
                        <a:cubicBezTo>
                          <a:pt x="4051" y="5419"/>
                          <a:pt x="4271" y="5505"/>
                          <a:pt x="4428" y="5687"/>
                        </a:cubicBezTo>
                        <a:cubicBezTo>
                          <a:pt x="4586" y="5865"/>
                          <a:pt x="4701" y="6078"/>
                          <a:pt x="4766" y="6326"/>
                        </a:cubicBezTo>
                        <a:cubicBezTo>
                          <a:pt x="4835" y="6574"/>
                          <a:pt x="4879" y="6836"/>
                          <a:pt x="4893" y="7106"/>
                        </a:cubicBezTo>
                        <a:cubicBezTo>
                          <a:pt x="4910" y="7377"/>
                          <a:pt x="4917" y="7596"/>
                          <a:pt x="4917" y="7760"/>
                        </a:cubicBezTo>
                        <a:lnTo>
                          <a:pt x="4917" y="9856"/>
                        </a:lnTo>
                        <a:cubicBezTo>
                          <a:pt x="4809" y="9928"/>
                          <a:pt x="4720" y="10015"/>
                          <a:pt x="4646" y="10110"/>
                        </a:cubicBezTo>
                        <a:cubicBezTo>
                          <a:pt x="4574" y="10208"/>
                          <a:pt x="4468" y="10257"/>
                          <a:pt x="4329" y="10257"/>
                        </a:cubicBezTo>
                        <a:lnTo>
                          <a:pt x="561" y="10257"/>
                        </a:lnTo>
                        <a:cubicBezTo>
                          <a:pt x="439" y="10257"/>
                          <a:pt x="338" y="10208"/>
                          <a:pt x="256" y="10110"/>
                        </a:cubicBezTo>
                        <a:cubicBezTo>
                          <a:pt x="177" y="10015"/>
                          <a:pt x="93" y="9928"/>
                          <a:pt x="0" y="9856"/>
                        </a:cubicBezTo>
                        <a:lnTo>
                          <a:pt x="0" y="7760"/>
                        </a:lnTo>
                        <a:cubicBezTo>
                          <a:pt x="0" y="7596"/>
                          <a:pt x="4" y="7377"/>
                          <a:pt x="12" y="7106"/>
                        </a:cubicBezTo>
                        <a:cubicBezTo>
                          <a:pt x="19" y="6836"/>
                          <a:pt x="57" y="6574"/>
                          <a:pt x="124" y="6326"/>
                        </a:cubicBezTo>
                        <a:cubicBezTo>
                          <a:pt x="196" y="6078"/>
                          <a:pt x="309" y="5865"/>
                          <a:pt x="465" y="5687"/>
                        </a:cubicBezTo>
                        <a:cubicBezTo>
                          <a:pt x="624" y="5508"/>
                          <a:pt x="842" y="5419"/>
                          <a:pt x="1123" y="5419"/>
                        </a:cubicBezTo>
                        <a:cubicBezTo>
                          <a:pt x="782" y="5151"/>
                          <a:pt x="508" y="4803"/>
                          <a:pt x="304" y="4377"/>
                        </a:cubicBezTo>
                        <a:cubicBezTo>
                          <a:pt x="103" y="3950"/>
                          <a:pt x="0" y="3469"/>
                          <a:pt x="0" y="2937"/>
                        </a:cubicBezTo>
                        <a:cubicBezTo>
                          <a:pt x="0" y="2539"/>
                          <a:pt x="64" y="2162"/>
                          <a:pt x="189" y="1805"/>
                        </a:cubicBezTo>
                        <a:cubicBezTo>
                          <a:pt x="316" y="1448"/>
                          <a:pt x="491" y="1134"/>
                          <a:pt x="717" y="861"/>
                        </a:cubicBezTo>
                        <a:cubicBezTo>
                          <a:pt x="943" y="590"/>
                          <a:pt x="1207" y="380"/>
                          <a:pt x="1504" y="227"/>
                        </a:cubicBezTo>
                        <a:cubicBezTo>
                          <a:pt x="1804" y="77"/>
                          <a:pt x="2119" y="0"/>
                          <a:pt x="2445" y="0"/>
                        </a:cubicBezTo>
                        <a:cubicBezTo>
                          <a:pt x="2793" y="0"/>
                          <a:pt x="3115" y="77"/>
                          <a:pt x="3412" y="227"/>
                        </a:cubicBezTo>
                        <a:cubicBezTo>
                          <a:pt x="3712" y="380"/>
                          <a:pt x="3969" y="590"/>
                          <a:pt x="4188" y="861"/>
                        </a:cubicBezTo>
                        <a:cubicBezTo>
                          <a:pt x="4406" y="1134"/>
                          <a:pt x="4584" y="1448"/>
                          <a:pt x="4716" y="1805"/>
                        </a:cubicBezTo>
                        <a:cubicBezTo>
                          <a:pt x="4850" y="2162"/>
                          <a:pt x="4917" y="2539"/>
                          <a:pt x="4917" y="2937"/>
                        </a:cubicBezTo>
                        <a:cubicBezTo>
                          <a:pt x="4917" y="3458"/>
                          <a:pt x="4814" y="3939"/>
                          <a:pt x="4603" y="4371"/>
                        </a:cubicBezTo>
                        <a:cubicBezTo>
                          <a:pt x="4392" y="4800"/>
                          <a:pt x="4115" y="5151"/>
                          <a:pt x="3767" y="5419"/>
                        </a:cubicBezTo>
                        <a:moveTo>
                          <a:pt x="18165" y="12062"/>
                        </a:moveTo>
                        <a:cubicBezTo>
                          <a:pt x="18672" y="12604"/>
                          <a:pt x="19070" y="13142"/>
                          <a:pt x="19356" y="13669"/>
                        </a:cubicBezTo>
                        <a:cubicBezTo>
                          <a:pt x="19641" y="14196"/>
                          <a:pt x="19788" y="14801"/>
                          <a:pt x="19788" y="15480"/>
                        </a:cubicBezTo>
                        <a:lnTo>
                          <a:pt x="19788" y="20816"/>
                        </a:lnTo>
                        <a:cubicBezTo>
                          <a:pt x="19694" y="20868"/>
                          <a:pt x="19620" y="20931"/>
                          <a:pt x="19557" y="20995"/>
                        </a:cubicBezTo>
                        <a:cubicBezTo>
                          <a:pt x="19497" y="21061"/>
                          <a:pt x="19425" y="21122"/>
                          <a:pt x="19344" y="21191"/>
                        </a:cubicBezTo>
                        <a:cubicBezTo>
                          <a:pt x="19262" y="21251"/>
                          <a:pt x="19173" y="21317"/>
                          <a:pt x="19075" y="21386"/>
                        </a:cubicBezTo>
                        <a:cubicBezTo>
                          <a:pt x="18976" y="21455"/>
                          <a:pt x="18835" y="21528"/>
                          <a:pt x="18662" y="21599"/>
                        </a:cubicBezTo>
                        <a:lnTo>
                          <a:pt x="2942" y="21599"/>
                        </a:lnTo>
                        <a:cubicBezTo>
                          <a:pt x="2675" y="21599"/>
                          <a:pt x="2467" y="21499"/>
                          <a:pt x="2318" y="21291"/>
                        </a:cubicBezTo>
                        <a:cubicBezTo>
                          <a:pt x="2167" y="21081"/>
                          <a:pt x="2003" y="20926"/>
                          <a:pt x="1819" y="20816"/>
                        </a:cubicBezTo>
                        <a:lnTo>
                          <a:pt x="1819" y="15480"/>
                        </a:lnTo>
                        <a:cubicBezTo>
                          <a:pt x="1819" y="14763"/>
                          <a:pt x="1989" y="14127"/>
                          <a:pt x="2335" y="13571"/>
                        </a:cubicBezTo>
                        <a:cubicBezTo>
                          <a:pt x="2678" y="13018"/>
                          <a:pt x="3052" y="12511"/>
                          <a:pt x="3460" y="12062"/>
                        </a:cubicBezTo>
                        <a:cubicBezTo>
                          <a:pt x="3535" y="11970"/>
                          <a:pt x="3633" y="11869"/>
                          <a:pt x="3753" y="11766"/>
                        </a:cubicBezTo>
                        <a:cubicBezTo>
                          <a:pt x="3873" y="11659"/>
                          <a:pt x="4000" y="11590"/>
                          <a:pt x="4137" y="11553"/>
                        </a:cubicBezTo>
                        <a:cubicBezTo>
                          <a:pt x="4276" y="11495"/>
                          <a:pt x="4432" y="11466"/>
                          <a:pt x="4610" y="11455"/>
                        </a:cubicBezTo>
                        <a:cubicBezTo>
                          <a:pt x="4785" y="11446"/>
                          <a:pt x="4956" y="11423"/>
                          <a:pt x="5126" y="11388"/>
                        </a:cubicBezTo>
                        <a:cubicBezTo>
                          <a:pt x="5594" y="11299"/>
                          <a:pt x="6091" y="11210"/>
                          <a:pt x="6621" y="11121"/>
                        </a:cubicBezTo>
                        <a:cubicBezTo>
                          <a:pt x="7149" y="11034"/>
                          <a:pt x="7665" y="10945"/>
                          <a:pt x="8172" y="10853"/>
                        </a:cubicBezTo>
                        <a:cubicBezTo>
                          <a:pt x="7483" y="10326"/>
                          <a:pt x="6928" y="9632"/>
                          <a:pt x="6513" y="8762"/>
                        </a:cubicBezTo>
                        <a:cubicBezTo>
                          <a:pt x="6093" y="7896"/>
                          <a:pt x="5884" y="6940"/>
                          <a:pt x="5884" y="5903"/>
                        </a:cubicBezTo>
                        <a:cubicBezTo>
                          <a:pt x="5884" y="5097"/>
                          <a:pt x="6016" y="4331"/>
                          <a:pt x="6275" y="3608"/>
                        </a:cubicBezTo>
                        <a:cubicBezTo>
                          <a:pt x="6535" y="2885"/>
                          <a:pt x="6887" y="2260"/>
                          <a:pt x="7331" y="1733"/>
                        </a:cubicBezTo>
                        <a:cubicBezTo>
                          <a:pt x="7778" y="1203"/>
                          <a:pt x="8299" y="786"/>
                          <a:pt x="8894" y="472"/>
                        </a:cubicBezTo>
                        <a:cubicBezTo>
                          <a:pt x="9494" y="158"/>
                          <a:pt x="10125" y="3"/>
                          <a:pt x="10802" y="3"/>
                        </a:cubicBezTo>
                        <a:cubicBezTo>
                          <a:pt x="11476" y="3"/>
                          <a:pt x="12112" y="158"/>
                          <a:pt x="12710" y="472"/>
                        </a:cubicBezTo>
                        <a:cubicBezTo>
                          <a:pt x="13307" y="786"/>
                          <a:pt x="13826" y="1203"/>
                          <a:pt x="14272" y="1733"/>
                        </a:cubicBezTo>
                        <a:cubicBezTo>
                          <a:pt x="14716" y="2260"/>
                          <a:pt x="15067" y="2885"/>
                          <a:pt x="15328" y="3608"/>
                        </a:cubicBezTo>
                        <a:cubicBezTo>
                          <a:pt x="15590" y="4331"/>
                          <a:pt x="15719" y="5097"/>
                          <a:pt x="15719" y="5903"/>
                        </a:cubicBezTo>
                        <a:cubicBezTo>
                          <a:pt x="15719" y="6939"/>
                          <a:pt x="15513" y="7890"/>
                          <a:pt x="15100" y="8757"/>
                        </a:cubicBezTo>
                        <a:cubicBezTo>
                          <a:pt x="14685" y="9620"/>
                          <a:pt x="14128" y="10320"/>
                          <a:pt x="13432" y="10853"/>
                        </a:cubicBezTo>
                        <a:cubicBezTo>
                          <a:pt x="13936" y="10945"/>
                          <a:pt x="14452" y="11031"/>
                          <a:pt x="14978" y="11115"/>
                        </a:cubicBezTo>
                        <a:cubicBezTo>
                          <a:pt x="15504" y="11198"/>
                          <a:pt x="16005" y="11288"/>
                          <a:pt x="16478" y="11388"/>
                        </a:cubicBezTo>
                        <a:cubicBezTo>
                          <a:pt x="16653" y="11426"/>
                          <a:pt x="16826" y="11449"/>
                          <a:pt x="16994" y="11455"/>
                        </a:cubicBezTo>
                        <a:cubicBezTo>
                          <a:pt x="17162" y="11466"/>
                          <a:pt x="17323" y="11495"/>
                          <a:pt x="17467" y="11553"/>
                        </a:cubicBezTo>
                        <a:cubicBezTo>
                          <a:pt x="17603" y="11590"/>
                          <a:pt x="17731" y="11659"/>
                          <a:pt x="17851" y="11766"/>
                        </a:cubicBezTo>
                        <a:cubicBezTo>
                          <a:pt x="17966" y="11869"/>
                          <a:pt x="18074" y="11970"/>
                          <a:pt x="18165" y="12062"/>
                        </a:cubicBezTo>
                        <a:moveTo>
                          <a:pt x="20474" y="5419"/>
                        </a:moveTo>
                        <a:cubicBezTo>
                          <a:pt x="20757" y="5419"/>
                          <a:pt x="20973" y="5505"/>
                          <a:pt x="21124" y="5687"/>
                        </a:cubicBezTo>
                        <a:cubicBezTo>
                          <a:pt x="21271" y="5865"/>
                          <a:pt x="21381" y="6078"/>
                          <a:pt x="21448" y="6326"/>
                        </a:cubicBezTo>
                        <a:cubicBezTo>
                          <a:pt x="21520" y="6574"/>
                          <a:pt x="21561" y="6836"/>
                          <a:pt x="21576" y="7106"/>
                        </a:cubicBezTo>
                        <a:cubicBezTo>
                          <a:pt x="21592" y="7377"/>
                          <a:pt x="21599" y="7596"/>
                          <a:pt x="21599" y="7760"/>
                        </a:cubicBezTo>
                        <a:lnTo>
                          <a:pt x="21599" y="9856"/>
                        </a:lnTo>
                        <a:cubicBezTo>
                          <a:pt x="21508" y="9928"/>
                          <a:pt x="21422" y="10015"/>
                          <a:pt x="21340" y="10110"/>
                        </a:cubicBezTo>
                        <a:cubicBezTo>
                          <a:pt x="21261" y="10208"/>
                          <a:pt x="21158" y="10257"/>
                          <a:pt x="21036" y="10257"/>
                        </a:cubicBezTo>
                        <a:lnTo>
                          <a:pt x="17268" y="10257"/>
                        </a:lnTo>
                        <a:cubicBezTo>
                          <a:pt x="17131" y="10257"/>
                          <a:pt x="17023" y="10208"/>
                          <a:pt x="16953" y="10110"/>
                        </a:cubicBezTo>
                        <a:cubicBezTo>
                          <a:pt x="16879" y="10015"/>
                          <a:pt x="16790" y="9928"/>
                          <a:pt x="16682" y="9856"/>
                        </a:cubicBezTo>
                        <a:lnTo>
                          <a:pt x="16682" y="7760"/>
                        </a:lnTo>
                        <a:cubicBezTo>
                          <a:pt x="16682" y="7596"/>
                          <a:pt x="16692" y="7377"/>
                          <a:pt x="16706" y="7106"/>
                        </a:cubicBezTo>
                        <a:cubicBezTo>
                          <a:pt x="16720" y="6836"/>
                          <a:pt x="16766" y="6574"/>
                          <a:pt x="16836" y="6326"/>
                        </a:cubicBezTo>
                        <a:cubicBezTo>
                          <a:pt x="16912" y="6078"/>
                          <a:pt x="17023" y="5865"/>
                          <a:pt x="17183" y="5687"/>
                        </a:cubicBezTo>
                        <a:cubicBezTo>
                          <a:pt x="17337" y="5508"/>
                          <a:pt x="17556" y="5419"/>
                          <a:pt x="17829" y="5419"/>
                        </a:cubicBezTo>
                        <a:cubicBezTo>
                          <a:pt x="17488" y="5151"/>
                          <a:pt x="17210" y="4803"/>
                          <a:pt x="16999" y="4377"/>
                        </a:cubicBezTo>
                        <a:cubicBezTo>
                          <a:pt x="16788" y="3950"/>
                          <a:pt x="16682" y="3469"/>
                          <a:pt x="16682" y="2937"/>
                        </a:cubicBezTo>
                        <a:cubicBezTo>
                          <a:pt x="16682" y="2539"/>
                          <a:pt x="16744" y="2162"/>
                          <a:pt x="16872" y="1805"/>
                        </a:cubicBezTo>
                        <a:cubicBezTo>
                          <a:pt x="16999" y="1448"/>
                          <a:pt x="17174" y="1134"/>
                          <a:pt x="17400" y="861"/>
                        </a:cubicBezTo>
                        <a:cubicBezTo>
                          <a:pt x="17625" y="590"/>
                          <a:pt x="17889" y="380"/>
                          <a:pt x="18187" y="227"/>
                        </a:cubicBezTo>
                        <a:cubicBezTo>
                          <a:pt x="18487" y="77"/>
                          <a:pt x="18808" y="0"/>
                          <a:pt x="19152" y="0"/>
                        </a:cubicBezTo>
                        <a:cubicBezTo>
                          <a:pt x="19480" y="0"/>
                          <a:pt x="19795" y="77"/>
                          <a:pt x="20095" y="227"/>
                        </a:cubicBezTo>
                        <a:cubicBezTo>
                          <a:pt x="20395" y="380"/>
                          <a:pt x="20656" y="590"/>
                          <a:pt x="20882" y="861"/>
                        </a:cubicBezTo>
                        <a:cubicBezTo>
                          <a:pt x="21108" y="1134"/>
                          <a:pt x="21285" y="1448"/>
                          <a:pt x="21412" y="1805"/>
                        </a:cubicBezTo>
                        <a:cubicBezTo>
                          <a:pt x="21537" y="2162"/>
                          <a:pt x="21599" y="2539"/>
                          <a:pt x="21599" y="2937"/>
                        </a:cubicBezTo>
                        <a:cubicBezTo>
                          <a:pt x="21599" y="3458"/>
                          <a:pt x="21499" y="3939"/>
                          <a:pt x="21295" y="4371"/>
                        </a:cubicBezTo>
                        <a:cubicBezTo>
                          <a:pt x="21093" y="4800"/>
                          <a:pt x="20820" y="5151"/>
                          <a:pt x="20474" y="5419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</p:spPr>
                <p:txBody>
                  <a:bodyPr lIns="50789" tIns="50789" rIns="50789" bIns="50789" anchor="ctr"/>
                  <a:lstStyle/>
                  <a:p>
                    <a:pPr marL="0" marR="0" lvl="0" indent="0" algn="l" defTabSz="457098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3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4CEB9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7" name="Freeform 290">
                    <a:extLst>
                      <a:ext uri="{FF2B5EF4-FFF2-40B4-BE49-F238E27FC236}">
                        <a16:creationId xmlns:a16="http://schemas.microsoft.com/office/drawing/2014/main" xmlns="" id="{7DE55892-1A6C-7D4B-ACD4-1D776B103DD9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55333" y="4200990"/>
                    <a:ext cx="366893" cy="284172"/>
                  </a:xfrm>
                  <a:custGeom>
                    <a:avLst/>
                    <a:gdLst>
                      <a:gd name="T0" fmla="*/ 995 w 996"/>
                      <a:gd name="T1" fmla="*/ 409 h 770"/>
                      <a:gd name="T2" fmla="*/ 836 w 996"/>
                      <a:gd name="T3" fmla="*/ 409 h 770"/>
                      <a:gd name="T4" fmla="*/ 543 w 996"/>
                      <a:gd name="T5" fmla="*/ 192 h 770"/>
                      <a:gd name="T6" fmla="*/ 384 w 996"/>
                      <a:gd name="T7" fmla="*/ 275 h 770"/>
                      <a:gd name="T8" fmla="*/ 360 w 996"/>
                      <a:gd name="T9" fmla="*/ 158 h 770"/>
                      <a:gd name="T10" fmla="*/ 702 w 996"/>
                      <a:gd name="T11" fmla="*/ 33 h 770"/>
                      <a:gd name="T12" fmla="*/ 836 w 996"/>
                      <a:gd name="T13" fmla="*/ 133 h 770"/>
                      <a:gd name="T14" fmla="*/ 334 w 996"/>
                      <a:gd name="T15" fmla="*/ 626 h 770"/>
                      <a:gd name="T16" fmla="*/ 276 w 996"/>
                      <a:gd name="T17" fmla="*/ 551 h 770"/>
                      <a:gd name="T18" fmla="*/ 209 w 996"/>
                      <a:gd name="T19" fmla="*/ 484 h 770"/>
                      <a:gd name="T20" fmla="*/ 109 w 996"/>
                      <a:gd name="T21" fmla="*/ 434 h 770"/>
                      <a:gd name="T22" fmla="*/ 159 w 996"/>
                      <a:gd name="T23" fmla="*/ 535 h 770"/>
                      <a:gd name="T24" fmla="*/ 226 w 996"/>
                      <a:gd name="T25" fmla="*/ 602 h 770"/>
                      <a:gd name="T26" fmla="*/ 293 w 996"/>
                      <a:gd name="T27" fmla="*/ 668 h 770"/>
                      <a:gd name="T28" fmla="*/ 393 w 996"/>
                      <a:gd name="T29" fmla="*/ 727 h 770"/>
                      <a:gd name="T30" fmla="*/ 334 w 996"/>
                      <a:gd name="T31" fmla="*/ 626 h 770"/>
                      <a:gd name="T32" fmla="*/ 594 w 996"/>
                      <a:gd name="T33" fmla="*/ 267 h 770"/>
                      <a:gd name="T34" fmla="*/ 443 w 996"/>
                      <a:gd name="T35" fmla="*/ 301 h 770"/>
                      <a:gd name="T36" fmla="*/ 284 w 996"/>
                      <a:gd name="T37" fmla="*/ 217 h 770"/>
                      <a:gd name="T38" fmla="*/ 460 w 996"/>
                      <a:gd name="T39" fmla="*/ 50 h 770"/>
                      <a:gd name="T40" fmla="*/ 184 w 996"/>
                      <a:gd name="T41" fmla="*/ 100 h 770"/>
                      <a:gd name="T42" fmla="*/ 0 w 996"/>
                      <a:gd name="T43" fmla="*/ 66 h 770"/>
                      <a:gd name="T44" fmla="*/ 50 w 996"/>
                      <a:gd name="T45" fmla="*/ 443 h 770"/>
                      <a:gd name="T46" fmla="*/ 234 w 996"/>
                      <a:gd name="T47" fmla="*/ 392 h 770"/>
                      <a:gd name="T48" fmla="*/ 293 w 996"/>
                      <a:gd name="T49" fmla="*/ 468 h 770"/>
                      <a:gd name="T50" fmla="*/ 360 w 996"/>
                      <a:gd name="T51" fmla="*/ 535 h 770"/>
                      <a:gd name="T52" fmla="*/ 426 w 996"/>
                      <a:gd name="T53" fmla="*/ 610 h 770"/>
                      <a:gd name="T54" fmla="*/ 477 w 996"/>
                      <a:gd name="T55" fmla="*/ 727 h 770"/>
                      <a:gd name="T56" fmla="*/ 543 w 996"/>
                      <a:gd name="T57" fmla="*/ 660 h 770"/>
                      <a:gd name="T58" fmla="*/ 485 w 996"/>
                      <a:gd name="T59" fmla="*/ 585 h 770"/>
                      <a:gd name="T60" fmla="*/ 569 w 996"/>
                      <a:gd name="T61" fmla="*/ 668 h 770"/>
                      <a:gd name="T62" fmla="*/ 627 w 996"/>
                      <a:gd name="T63" fmla="*/ 602 h 770"/>
                      <a:gd name="T64" fmla="*/ 652 w 996"/>
                      <a:gd name="T65" fmla="*/ 610 h 770"/>
                      <a:gd name="T66" fmla="*/ 719 w 996"/>
                      <a:gd name="T67" fmla="*/ 543 h 770"/>
                      <a:gd name="T68" fmla="*/ 727 w 996"/>
                      <a:gd name="T69" fmla="*/ 526 h 770"/>
                      <a:gd name="T70" fmla="*/ 786 w 996"/>
                      <a:gd name="T71" fmla="*/ 535 h 770"/>
                      <a:gd name="T72" fmla="*/ 786 w 996"/>
                      <a:gd name="T73" fmla="*/ 468 h 7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996" h="770">
                        <a:moveTo>
                          <a:pt x="995" y="100"/>
                        </a:moveTo>
                        <a:cubicBezTo>
                          <a:pt x="995" y="409"/>
                          <a:pt x="995" y="409"/>
                          <a:pt x="995" y="409"/>
                        </a:cubicBezTo>
                        <a:cubicBezTo>
                          <a:pt x="995" y="409"/>
                          <a:pt x="928" y="426"/>
                          <a:pt x="920" y="426"/>
                        </a:cubicBezTo>
                        <a:cubicBezTo>
                          <a:pt x="903" y="426"/>
                          <a:pt x="861" y="443"/>
                          <a:pt x="836" y="409"/>
                        </a:cubicBezTo>
                        <a:cubicBezTo>
                          <a:pt x="786" y="367"/>
                          <a:pt x="619" y="192"/>
                          <a:pt x="619" y="192"/>
                        </a:cubicBezTo>
                        <a:cubicBezTo>
                          <a:pt x="619" y="192"/>
                          <a:pt x="594" y="167"/>
                          <a:pt x="543" y="192"/>
                        </a:cubicBezTo>
                        <a:cubicBezTo>
                          <a:pt x="502" y="217"/>
                          <a:pt x="443" y="250"/>
                          <a:pt x="418" y="259"/>
                        </a:cubicBezTo>
                        <a:cubicBezTo>
                          <a:pt x="410" y="267"/>
                          <a:pt x="393" y="275"/>
                          <a:pt x="384" y="275"/>
                        </a:cubicBezTo>
                        <a:cubicBezTo>
                          <a:pt x="351" y="275"/>
                          <a:pt x="326" y="242"/>
                          <a:pt x="326" y="209"/>
                        </a:cubicBezTo>
                        <a:cubicBezTo>
                          <a:pt x="326" y="183"/>
                          <a:pt x="343" y="167"/>
                          <a:pt x="360" y="158"/>
                        </a:cubicBezTo>
                        <a:cubicBezTo>
                          <a:pt x="426" y="116"/>
                          <a:pt x="552" y="50"/>
                          <a:pt x="602" y="16"/>
                        </a:cubicBezTo>
                        <a:cubicBezTo>
                          <a:pt x="635" y="0"/>
                          <a:pt x="652" y="0"/>
                          <a:pt x="702" y="33"/>
                        </a:cubicBezTo>
                        <a:cubicBezTo>
                          <a:pt x="752" y="83"/>
                          <a:pt x="803" y="125"/>
                          <a:pt x="803" y="125"/>
                        </a:cubicBezTo>
                        <a:cubicBezTo>
                          <a:pt x="803" y="125"/>
                          <a:pt x="819" y="133"/>
                          <a:pt x="836" y="133"/>
                        </a:cubicBezTo>
                        <a:cubicBezTo>
                          <a:pt x="878" y="125"/>
                          <a:pt x="995" y="100"/>
                          <a:pt x="995" y="100"/>
                        </a:cubicBezTo>
                        <a:close/>
                        <a:moveTo>
                          <a:pt x="334" y="626"/>
                        </a:moveTo>
                        <a:cubicBezTo>
                          <a:pt x="343" y="610"/>
                          <a:pt x="343" y="585"/>
                          <a:pt x="326" y="568"/>
                        </a:cubicBezTo>
                        <a:cubicBezTo>
                          <a:pt x="309" y="551"/>
                          <a:pt x="293" y="551"/>
                          <a:pt x="276" y="551"/>
                        </a:cubicBezTo>
                        <a:cubicBezTo>
                          <a:pt x="276" y="535"/>
                          <a:pt x="276" y="510"/>
                          <a:pt x="259" y="501"/>
                        </a:cubicBezTo>
                        <a:cubicBezTo>
                          <a:pt x="251" y="484"/>
                          <a:pt x="226" y="476"/>
                          <a:pt x="209" y="484"/>
                        </a:cubicBezTo>
                        <a:cubicBezTo>
                          <a:pt x="217" y="468"/>
                          <a:pt x="209" y="443"/>
                          <a:pt x="201" y="426"/>
                        </a:cubicBezTo>
                        <a:cubicBezTo>
                          <a:pt x="176" y="401"/>
                          <a:pt x="134" y="409"/>
                          <a:pt x="109" y="434"/>
                        </a:cubicBezTo>
                        <a:cubicBezTo>
                          <a:pt x="92" y="451"/>
                          <a:pt x="75" y="501"/>
                          <a:pt x="92" y="526"/>
                        </a:cubicBezTo>
                        <a:cubicBezTo>
                          <a:pt x="117" y="551"/>
                          <a:pt x="142" y="535"/>
                          <a:pt x="159" y="535"/>
                        </a:cubicBezTo>
                        <a:cubicBezTo>
                          <a:pt x="159" y="551"/>
                          <a:pt x="142" y="568"/>
                          <a:pt x="159" y="593"/>
                        </a:cubicBezTo>
                        <a:cubicBezTo>
                          <a:pt x="176" y="618"/>
                          <a:pt x="209" y="602"/>
                          <a:pt x="226" y="602"/>
                        </a:cubicBezTo>
                        <a:cubicBezTo>
                          <a:pt x="217" y="618"/>
                          <a:pt x="201" y="643"/>
                          <a:pt x="226" y="668"/>
                        </a:cubicBezTo>
                        <a:cubicBezTo>
                          <a:pt x="242" y="685"/>
                          <a:pt x="276" y="677"/>
                          <a:pt x="293" y="668"/>
                        </a:cubicBezTo>
                        <a:cubicBezTo>
                          <a:pt x="284" y="693"/>
                          <a:pt x="268" y="710"/>
                          <a:pt x="293" y="744"/>
                        </a:cubicBezTo>
                        <a:cubicBezTo>
                          <a:pt x="318" y="769"/>
                          <a:pt x="368" y="752"/>
                          <a:pt x="393" y="727"/>
                        </a:cubicBezTo>
                        <a:cubicBezTo>
                          <a:pt x="418" y="702"/>
                          <a:pt x="418" y="668"/>
                          <a:pt x="393" y="643"/>
                        </a:cubicBezTo>
                        <a:cubicBezTo>
                          <a:pt x="376" y="626"/>
                          <a:pt x="360" y="626"/>
                          <a:pt x="334" y="626"/>
                        </a:cubicBezTo>
                        <a:close/>
                        <a:moveTo>
                          <a:pt x="786" y="468"/>
                        </a:moveTo>
                        <a:cubicBezTo>
                          <a:pt x="610" y="284"/>
                          <a:pt x="694" y="367"/>
                          <a:pt x="594" y="267"/>
                        </a:cubicBezTo>
                        <a:cubicBezTo>
                          <a:pt x="594" y="267"/>
                          <a:pt x="569" y="234"/>
                          <a:pt x="527" y="259"/>
                        </a:cubicBezTo>
                        <a:cubicBezTo>
                          <a:pt x="502" y="267"/>
                          <a:pt x="468" y="284"/>
                          <a:pt x="443" y="301"/>
                        </a:cubicBezTo>
                        <a:cubicBezTo>
                          <a:pt x="418" y="309"/>
                          <a:pt x="393" y="317"/>
                          <a:pt x="384" y="317"/>
                        </a:cubicBezTo>
                        <a:cubicBezTo>
                          <a:pt x="326" y="317"/>
                          <a:pt x="284" y="267"/>
                          <a:pt x="284" y="217"/>
                        </a:cubicBezTo>
                        <a:cubicBezTo>
                          <a:pt x="284" y="175"/>
                          <a:pt x="301" y="142"/>
                          <a:pt x="334" y="125"/>
                        </a:cubicBezTo>
                        <a:cubicBezTo>
                          <a:pt x="368" y="100"/>
                          <a:pt x="460" y="50"/>
                          <a:pt x="460" y="50"/>
                        </a:cubicBezTo>
                        <a:cubicBezTo>
                          <a:pt x="460" y="50"/>
                          <a:pt x="435" y="8"/>
                          <a:pt x="376" y="8"/>
                        </a:cubicBezTo>
                        <a:cubicBezTo>
                          <a:pt x="309" y="8"/>
                          <a:pt x="184" y="100"/>
                          <a:pt x="184" y="100"/>
                        </a:cubicBezTo>
                        <a:cubicBezTo>
                          <a:pt x="184" y="100"/>
                          <a:pt x="150" y="116"/>
                          <a:pt x="100" y="100"/>
                        </a:cubicBezTo>
                        <a:cubicBezTo>
                          <a:pt x="0" y="66"/>
                          <a:pt x="0" y="66"/>
                          <a:pt x="0" y="66"/>
                        </a:cubicBezTo>
                        <a:cubicBezTo>
                          <a:pt x="0" y="426"/>
                          <a:pt x="0" y="426"/>
                          <a:pt x="0" y="426"/>
                        </a:cubicBezTo>
                        <a:cubicBezTo>
                          <a:pt x="0" y="426"/>
                          <a:pt x="25" y="434"/>
                          <a:pt x="50" y="443"/>
                        </a:cubicBezTo>
                        <a:cubicBezTo>
                          <a:pt x="59" y="426"/>
                          <a:pt x="67" y="409"/>
                          <a:pt x="83" y="392"/>
                        </a:cubicBezTo>
                        <a:cubicBezTo>
                          <a:pt x="125" y="351"/>
                          <a:pt x="192" y="351"/>
                          <a:pt x="234" y="392"/>
                        </a:cubicBezTo>
                        <a:cubicBezTo>
                          <a:pt x="242" y="409"/>
                          <a:pt x="251" y="417"/>
                          <a:pt x="251" y="434"/>
                        </a:cubicBezTo>
                        <a:cubicBezTo>
                          <a:pt x="268" y="443"/>
                          <a:pt x="284" y="451"/>
                          <a:pt x="293" y="468"/>
                        </a:cubicBezTo>
                        <a:cubicBezTo>
                          <a:pt x="309" y="476"/>
                          <a:pt x="318" y="493"/>
                          <a:pt x="318" y="510"/>
                        </a:cubicBezTo>
                        <a:cubicBezTo>
                          <a:pt x="334" y="510"/>
                          <a:pt x="351" y="518"/>
                          <a:pt x="360" y="535"/>
                        </a:cubicBezTo>
                        <a:cubicBezTo>
                          <a:pt x="376" y="551"/>
                          <a:pt x="384" y="568"/>
                          <a:pt x="384" y="585"/>
                        </a:cubicBezTo>
                        <a:cubicBezTo>
                          <a:pt x="401" y="585"/>
                          <a:pt x="418" y="593"/>
                          <a:pt x="426" y="610"/>
                        </a:cubicBezTo>
                        <a:cubicBezTo>
                          <a:pt x="451" y="635"/>
                          <a:pt x="460" y="668"/>
                          <a:pt x="451" y="702"/>
                        </a:cubicBezTo>
                        <a:cubicBezTo>
                          <a:pt x="460" y="702"/>
                          <a:pt x="468" y="718"/>
                          <a:pt x="477" y="727"/>
                        </a:cubicBezTo>
                        <a:cubicBezTo>
                          <a:pt x="493" y="744"/>
                          <a:pt x="527" y="744"/>
                          <a:pt x="543" y="727"/>
                        </a:cubicBezTo>
                        <a:cubicBezTo>
                          <a:pt x="560" y="710"/>
                          <a:pt x="560" y="677"/>
                          <a:pt x="543" y="660"/>
                        </a:cubicBezTo>
                        <a:lnTo>
                          <a:pt x="535" y="660"/>
                        </a:lnTo>
                        <a:cubicBezTo>
                          <a:pt x="485" y="602"/>
                          <a:pt x="477" y="593"/>
                          <a:pt x="485" y="585"/>
                        </a:cubicBezTo>
                        <a:cubicBezTo>
                          <a:pt x="493" y="585"/>
                          <a:pt x="502" y="593"/>
                          <a:pt x="560" y="660"/>
                        </a:cubicBezTo>
                        <a:cubicBezTo>
                          <a:pt x="569" y="668"/>
                          <a:pt x="569" y="668"/>
                          <a:pt x="569" y="668"/>
                        </a:cubicBezTo>
                        <a:cubicBezTo>
                          <a:pt x="585" y="685"/>
                          <a:pt x="610" y="685"/>
                          <a:pt x="627" y="668"/>
                        </a:cubicBezTo>
                        <a:cubicBezTo>
                          <a:pt x="644" y="652"/>
                          <a:pt x="644" y="618"/>
                          <a:pt x="627" y="602"/>
                        </a:cubicBezTo>
                        <a:cubicBezTo>
                          <a:pt x="569" y="535"/>
                          <a:pt x="560" y="526"/>
                          <a:pt x="560" y="518"/>
                        </a:cubicBezTo>
                        <a:cubicBezTo>
                          <a:pt x="569" y="518"/>
                          <a:pt x="594" y="551"/>
                          <a:pt x="652" y="610"/>
                        </a:cubicBezTo>
                        <a:cubicBezTo>
                          <a:pt x="669" y="626"/>
                          <a:pt x="702" y="626"/>
                          <a:pt x="719" y="610"/>
                        </a:cubicBezTo>
                        <a:cubicBezTo>
                          <a:pt x="727" y="593"/>
                          <a:pt x="736" y="568"/>
                          <a:pt x="719" y="543"/>
                        </a:cubicBezTo>
                        <a:cubicBezTo>
                          <a:pt x="644" y="468"/>
                          <a:pt x="644" y="468"/>
                          <a:pt x="652" y="459"/>
                        </a:cubicBezTo>
                        <a:lnTo>
                          <a:pt x="727" y="526"/>
                        </a:lnTo>
                        <a:cubicBezTo>
                          <a:pt x="727" y="535"/>
                          <a:pt x="727" y="535"/>
                          <a:pt x="727" y="535"/>
                        </a:cubicBezTo>
                        <a:cubicBezTo>
                          <a:pt x="744" y="551"/>
                          <a:pt x="769" y="551"/>
                          <a:pt x="786" y="535"/>
                        </a:cubicBezTo>
                        <a:cubicBezTo>
                          <a:pt x="803" y="510"/>
                          <a:pt x="803" y="484"/>
                          <a:pt x="786" y="468"/>
                        </a:cubicBezTo>
                        <a:close/>
                        <a:moveTo>
                          <a:pt x="786" y="468"/>
                        </a:moveTo>
                        <a:lnTo>
                          <a:pt x="786" y="46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</p:spPr>
                <p:txBody>
                  <a:bodyPr wrap="none" lIns="182843" tIns="91422" rIns="182843" bIns="91422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8" name="Freeform 266">
                    <a:extLst>
                      <a:ext uri="{FF2B5EF4-FFF2-40B4-BE49-F238E27FC236}">
                        <a16:creationId xmlns:a16="http://schemas.microsoft.com/office/drawing/2014/main" xmlns="" id="{7DDB7B2E-0FF0-A94B-B154-51E4EF3E2931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23914" y="2230159"/>
                    <a:ext cx="217378" cy="239621"/>
                  </a:xfrm>
                  <a:custGeom>
                    <a:avLst/>
                    <a:gdLst>
                      <a:gd name="T0" fmla="*/ 310 w 863"/>
                      <a:gd name="T1" fmla="*/ 41 h 954"/>
                      <a:gd name="T2" fmla="*/ 201 w 863"/>
                      <a:gd name="T3" fmla="*/ 735 h 954"/>
                      <a:gd name="T4" fmla="*/ 519 w 863"/>
                      <a:gd name="T5" fmla="*/ 953 h 954"/>
                      <a:gd name="T6" fmla="*/ 636 w 863"/>
                      <a:gd name="T7" fmla="*/ 886 h 954"/>
                      <a:gd name="T8" fmla="*/ 770 w 863"/>
                      <a:gd name="T9" fmla="*/ 744 h 954"/>
                      <a:gd name="T10" fmla="*/ 786 w 863"/>
                      <a:gd name="T11" fmla="*/ 693 h 954"/>
                      <a:gd name="T12" fmla="*/ 836 w 863"/>
                      <a:gd name="T13" fmla="*/ 593 h 954"/>
                      <a:gd name="T14" fmla="*/ 293 w 863"/>
                      <a:gd name="T15" fmla="*/ 468 h 954"/>
                      <a:gd name="T16" fmla="*/ 268 w 863"/>
                      <a:gd name="T17" fmla="*/ 434 h 954"/>
                      <a:gd name="T18" fmla="*/ 234 w 863"/>
                      <a:gd name="T19" fmla="*/ 459 h 954"/>
                      <a:gd name="T20" fmla="*/ 159 w 863"/>
                      <a:gd name="T21" fmla="*/ 392 h 954"/>
                      <a:gd name="T22" fmla="*/ 184 w 863"/>
                      <a:gd name="T23" fmla="*/ 342 h 954"/>
                      <a:gd name="T24" fmla="*/ 142 w 863"/>
                      <a:gd name="T25" fmla="*/ 301 h 954"/>
                      <a:gd name="T26" fmla="*/ 168 w 863"/>
                      <a:gd name="T27" fmla="*/ 200 h 954"/>
                      <a:gd name="T28" fmla="*/ 234 w 863"/>
                      <a:gd name="T29" fmla="*/ 200 h 954"/>
                      <a:gd name="T30" fmla="*/ 251 w 863"/>
                      <a:gd name="T31" fmla="*/ 150 h 954"/>
                      <a:gd name="T32" fmla="*/ 351 w 863"/>
                      <a:gd name="T33" fmla="*/ 117 h 954"/>
                      <a:gd name="T34" fmla="*/ 376 w 863"/>
                      <a:gd name="T35" fmla="*/ 175 h 954"/>
                      <a:gd name="T36" fmla="*/ 427 w 863"/>
                      <a:gd name="T37" fmla="*/ 167 h 954"/>
                      <a:gd name="T38" fmla="*/ 510 w 863"/>
                      <a:gd name="T39" fmla="*/ 217 h 954"/>
                      <a:gd name="T40" fmla="*/ 477 w 863"/>
                      <a:gd name="T41" fmla="*/ 284 h 954"/>
                      <a:gd name="T42" fmla="*/ 519 w 863"/>
                      <a:gd name="T43" fmla="*/ 326 h 954"/>
                      <a:gd name="T44" fmla="*/ 494 w 863"/>
                      <a:gd name="T45" fmla="*/ 418 h 954"/>
                      <a:gd name="T46" fmla="*/ 427 w 863"/>
                      <a:gd name="T47" fmla="*/ 409 h 954"/>
                      <a:gd name="T48" fmla="*/ 418 w 863"/>
                      <a:gd name="T49" fmla="*/ 459 h 954"/>
                      <a:gd name="T50" fmla="*/ 318 w 863"/>
                      <a:gd name="T51" fmla="*/ 493 h 954"/>
                      <a:gd name="T52" fmla="*/ 594 w 863"/>
                      <a:gd name="T53" fmla="*/ 660 h 954"/>
                      <a:gd name="T54" fmla="*/ 561 w 863"/>
                      <a:gd name="T55" fmla="*/ 652 h 954"/>
                      <a:gd name="T56" fmla="*/ 552 w 863"/>
                      <a:gd name="T57" fmla="*/ 685 h 954"/>
                      <a:gd name="T58" fmla="*/ 485 w 863"/>
                      <a:gd name="T59" fmla="*/ 710 h 954"/>
                      <a:gd name="T60" fmla="*/ 469 w 863"/>
                      <a:gd name="T61" fmla="*/ 677 h 954"/>
                      <a:gd name="T62" fmla="*/ 435 w 863"/>
                      <a:gd name="T63" fmla="*/ 685 h 954"/>
                      <a:gd name="T64" fmla="*/ 385 w 863"/>
                      <a:gd name="T65" fmla="*/ 643 h 954"/>
                      <a:gd name="T66" fmla="*/ 402 w 863"/>
                      <a:gd name="T67" fmla="*/ 610 h 954"/>
                      <a:gd name="T68" fmla="*/ 376 w 863"/>
                      <a:gd name="T69" fmla="*/ 585 h 954"/>
                      <a:gd name="T70" fmla="*/ 393 w 863"/>
                      <a:gd name="T71" fmla="*/ 518 h 954"/>
                      <a:gd name="T72" fmla="*/ 427 w 863"/>
                      <a:gd name="T73" fmla="*/ 518 h 954"/>
                      <a:gd name="T74" fmla="*/ 443 w 863"/>
                      <a:gd name="T75" fmla="*/ 484 h 954"/>
                      <a:gd name="T76" fmla="*/ 502 w 863"/>
                      <a:gd name="T77" fmla="*/ 468 h 954"/>
                      <a:gd name="T78" fmla="*/ 519 w 863"/>
                      <a:gd name="T79" fmla="*/ 501 h 954"/>
                      <a:gd name="T80" fmla="*/ 552 w 863"/>
                      <a:gd name="T81" fmla="*/ 493 h 954"/>
                      <a:gd name="T82" fmla="*/ 611 w 863"/>
                      <a:gd name="T83" fmla="*/ 535 h 954"/>
                      <a:gd name="T84" fmla="*/ 594 w 863"/>
                      <a:gd name="T85" fmla="*/ 568 h 954"/>
                      <a:gd name="T86" fmla="*/ 619 w 863"/>
                      <a:gd name="T87" fmla="*/ 602 h 954"/>
                      <a:gd name="T88" fmla="*/ 594 w 863"/>
                      <a:gd name="T89" fmla="*/ 660 h 954"/>
                      <a:gd name="T90" fmla="*/ 594 w 863"/>
                      <a:gd name="T91" fmla="*/ 660 h 9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863" h="954">
                        <a:moveTo>
                          <a:pt x="761" y="426"/>
                        </a:moveTo>
                        <a:cubicBezTo>
                          <a:pt x="820" y="133"/>
                          <a:pt x="577" y="0"/>
                          <a:pt x="310" y="41"/>
                        </a:cubicBezTo>
                        <a:cubicBezTo>
                          <a:pt x="42" y="83"/>
                          <a:pt x="50" y="242"/>
                          <a:pt x="34" y="317"/>
                        </a:cubicBezTo>
                        <a:cubicBezTo>
                          <a:pt x="0" y="518"/>
                          <a:pt x="201" y="735"/>
                          <a:pt x="201" y="735"/>
                        </a:cubicBezTo>
                        <a:cubicBezTo>
                          <a:pt x="193" y="953"/>
                          <a:pt x="193" y="953"/>
                          <a:pt x="193" y="953"/>
                        </a:cubicBezTo>
                        <a:cubicBezTo>
                          <a:pt x="519" y="953"/>
                          <a:pt x="519" y="953"/>
                          <a:pt x="519" y="953"/>
                        </a:cubicBezTo>
                        <a:cubicBezTo>
                          <a:pt x="544" y="852"/>
                          <a:pt x="544" y="852"/>
                          <a:pt x="544" y="852"/>
                        </a:cubicBezTo>
                        <a:cubicBezTo>
                          <a:pt x="544" y="852"/>
                          <a:pt x="552" y="877"/>
                          <a:pt x="636" y="886"/>
                        </a:cubicBezTo>
                        <a:cubicBezTo>
                          <a:pt x="728" y="894"/>
                          <a:pt x="711" y="785"/>
                          <a:pt x="711" y="785"/>
                        </a:cubicBezTo>
                        <a:cubicBezTo>
                          <a:pt x="711" y="785"/>
                          <a:pt x="770" y="760"/>
                          <a:pt x="770" y="744"/>
                        </a:cubicBezTo>
                        <a:cubicBezTo>
                          <a:pt x="770" y="727"/>
                          <a:pt x="736" y="702"/>
                          <a:pt x="736" y="702"/>
                        </a:cubicBezTo>
                        <a:cubicBezTo>
                          <a:pt x="736" y="702"/>
                          <a:pt x="770" y="710"/>
                          <a:pt x="786" y="693"/>
                        </a:cubicBezTo>
                        <a:cubicBezTo>
                          <a:pt x="794" y="677"/>
                          <a:pt x="770" y="626"/>
                          <a:pt x="770" y="626"/>
                        </a:cubicBezTo>
                        <a:cubicBezTo>
                          <a:pt x="770" y="626"/>
                          <a:pt x="811" y="626"/>
                          <a:pt x="836" y="593"/>
                        </a:cubicBezTo>
                        <a:cubicBezTo>
                          <a:pt x="862" y="568"/>
                          <a:pt x="761" y="484"/>
                          <a:pt x="761" y="426"/>
                        </a:cubicBezTo>
                        <a:close/>
                        <a:moveTo>
                          <a:pt x="293" y="468"/>
                        </a:moveTo>
                        <a:cubicBezTo>
                          <a:pt x="293" y="468"/>
                          <a:pt x="293" y="451"/>
                          <a:pt x="293" y="443"/>
                        </a:cubicBezTo>
                        <a:cubicBezTo>
                          <a:pt x="284" y="434"/>
                          <a:pt x="276" y="434"/>
                          <a:pt x="268" y="434"/>
                        </a:cubicBezTo>
                        <a:cubicBezTo>
                          <a:pt x="260" y="443"/>
                          <a:pt x="243" y="451"/>
                          <a:pt x="243" y="451"/>
                        </a:cubicBezTo>
                        <a:cubicBezTo>
                          <a:pt x="234" y="459"/>
                          <a:pt x="234" y="459"/>
                          <a:pt x="234" y="459"/>
                        </a:cubicBezTo>
                        <a:lnTo>
                          <a:pt x="209" y="451"/>
                        </a:lnTo>
                        <a:cubicBezTo>
                          <a:pt x="159" y="392"/>
                          <a:pt x="159" y="392"/>
                          <a:pt x="159" y="392"/>
                        </a:cubicBezTo>
                        <a:cubicBezTo>
                          <a:pt x="159" y="359"/>
                          <a:pt x="159" y="359"/>
                          <a:pt x="159" y="359"/>
                        </a:cubicBezTo>
                        <a:cubicBezTo>
                          <a:pt x="159" y="359"/>
                          <a:pt x="176" y="342"/>
                          <a:pt x="184" y="342"/>
                        </a:cubicBezTo>
                        <a:cubicBezTo>
                          <a:pt x="184" y="334"/>
                          <a:pt x="184" y="326"/>
                          <a:pt x="184" y="317"/>
                        </a:cubicBezTo>
                        <a:cubicBezTo>
                          <a:pt x="168" y="309"/>
                          <a:pt x="142" y="301"/>
                          <a:pt x="142" y="301"/>
                        </a:cubicBezTo>
                        <a:cubicBezTo>
                          <a:pt x="134" y="267"/>
                          <a:pt x="134" y="267"/>
                          <a:pt x="134" y="267"/>
                        </a:cubicBezTo>
                        <a:cubicBezTo>
                          <a:pt x="168" y="200"/>
                          <a:pt x="168" y="200"/>
                          <a:pt x="168" y="200"/>
                        </a:cubicBezTo>
                        <a:cubicBezTo>
                          <a:pt x="201" y="192"/>
                          <a:pt x="201" y="192"/>
                          <a:pt x="201" y="192"/>
                        </a:cubicBezTo>
                        <a:cubicBezTo>
                          <a:pt x="201" y="192"/>
                          <a:pt x="226" y="200"/>
                          <a:pt x="234" y="200"/>
                        </a:cubicBezTo>
                        <a:cubicBezTo>
                          <a:pt x="243" y="200"/>
                          <a:pt x="243" y="192"/>
                          <a:pt x="251" y="192"/>
                        </a:cubicBezTo>
                        <a:cubicBezTo>
                          <a:pt x="251" y="175"/>
                          <a:pt x="251" y="150"/>
                          <a:pt x="251" y="150"/>
                        </a:cubicBezTo>
                        <a:cubicBezTo>
                          <a:pt x="276" y="125"/>
                          <a:pt x="276" y="125"/>
                          <a:pt x="276" y="125"/>
                        </a:cubicBezTo>
                        <a:cubicBezTo>
                          <a:pt x="351" y="117"/>
                          <a:pt x="351" y="117"/>
                          <a:pt x="351" y="117"/>
                        </a:cubicBezTo>
                        <a:cubicBezTo>
                          <a:pt x="376" y="142"/>
                          <a:pt x="376" y="142"/>
                          <a:pt x="376" y="142"/>
                        </a:cubicBezTo>
                        <a:cubicBezTo>
                          <a:pt x="376" y="142"/>
                          <a:pt x="376" y="167"/>
                          <a:pt x="376" y="175"/>
                        </a:cubicBezTo>
                        <a:cubicBezTo>
                          <a:pt x="385" y="175"/>
                          <a:pt x="393" y="183"/>
                          <a:pt x="402" y="183"/>
                        </a:cubicBezTo>
                        <a:cubicBezTo>
                          <a:pt x="410" y="175"/>
                          <a:pt x="427" y="167"/>
                          <a:pt x="427" y="167"/>
                        </a:cubicBezTo>
                        <a:cubicBezTo>
                          <a:pt x="460" y="167"/>
                          <a:pt x="460" y="167"/>
                          <a:pt x="460" y="167"/>
                        </a:cubicBezTo>
                        <a:cubicBezTo>
                          <a:pt x="510" y="217"/>
                          <a:pt x="510" y="217"/>
                          <a:pt x="510" y="217"/>
                        </a:cubicBezTo>
                        <a:cubicBezTo>
                          <a:pt x="510" y="250"/>
                          <a:pt x="510" y="250"/>
                          <a:pt x="510" y="250"/>
                        </a:cubicBezTo>
                        <a:cubicBezTo>
                          <a:pt x="510" y="250"/>
                          <a:pt x="494" y="267"/>
                          <a:pt x="477" y="284"/>
                        </a:cubicBezTo>
                        <a:cubicBezTo>
                          <a:pt x="485" y="284"/>
                          <a:pt x="485" y="292"/>
                          <a:pt x="485" y="301"/>
                        </a:cubicBezTo>
                        <a:cubicBezTo>
                          <a:pt x="494" y="309"/>
                          <a:pt x="519" y="326"/>
                          <a:pt x="519" y="326"/>
                        </a:cubicBezTo>
                        <a:cubicBezTo>
                          <a:pt x="527" y="359"/>
                          <a:pt x="527" y="359"/>
                          <a:pt x="527" y="359"/>
                        </a:cubicBezTo>
                        <a:cubicBezTo>
                          <a:pt x="494" y="418"/>
                          <a:pt x="494" y="418"/>
                          <a:pt x="494" y="418"/>
                        </a:cubicBezTo>
                        <a:cubicBezTo>
                          <a:pt x="460" y="426"/>
                          <a:pt x="460" y="426"/>
                          <a:pt x="460" y="426"/>
                        </a:cubicBezTo>
                        <a:cubicBezTo>
                          <a:pt x="460" y="426"/>
                          <a:pt x="443" y="418"/>
                          <a:pt x="427" y="409"/>
                        </a:cubicBezTo>
                        <a:cubicBezTo>
                          <a:pt x="427" y="418"/>
                          <a:pt x="418" y="418"/>
                          <a:pt x="410" y="426"/>
                        </a:cubicBezTo>
                        <a:cubicBezTo>
                          <a:pt x="410" y="434"/>
                          <a:pt x="418" y="459"/>
                          <a:pt x="418" y="459"/>
                        </a:cubicBezTo>
                        <a:cubicBezTo>
                          <a:pt x="393" y="484"/>
                          <a:pt x="393" y="484"/>
                          <a:pt x="393" y="484"/>
                        </a:cubicBezTo>
                        <a:cubicBezTo>
                          <a:pt x="318" y="493"/>
                          <a:pt x="318" y="493"/>
                          <a:pt x="318" y="493"/>
                        </a:cubicBezTo>
                        <a:lnTo>
                          <a:pt x="293" y="468"/>
                        </a:lnTo>
                        <a:close/>
                        <a:moveTo>
                          <a:pt x="594" y="660"/>
                        </a:moveTo>
                        <a:cubicBezTo>
                          <a:pt x="577" y="669"/>
                          <a:pt x="577" y="669"/>
                          <a:pt x="577" y="669"/>
                        </a:cubicBezTo>
                        <a:cubicBezTo>
                          <a:pt x="577" y="669"/>
                          <a:pt x="561" y="660"/>
                          <a:pt x="561" y="652"/>
                        </a:cubicBezTo>
                        <a:cubicBezTo>
                          <a:pt x="552" y="660"/>
                          <a:pt x="552" y="660"/>
                          <a:pt x="544" y="660"/>
                        </a:cubicBezTo>
                        <a:cubicBezTo>
                          <a:pt x="544" y="669"/>
                          <a:pt x="552" y="685"/>
                          <a:pt x="552" y="685"/>
                        </a:cubicBezTo>
                        <a:cubicBezTo>
                          <a:pt x="535" y="702"/>
                          <a:pt x="535" y="702"/>
                          <a:pt x="535" y="702"/>
                        </a:cubicBezTo>
                        <a:cubicBezTo>
                          <a:pt x="485" y="710"/>
                          <a:pt x="485" y="710"/>
                          <a:pt x="485" y="710"/>
                        </a:cubicBezTo>
                        <a:cubicBezTo>
                          <a:pt x="469" y="693"/>
                          <a:pt x="469" y="693"/>
                          <a:pt x="469" y="693"/>
                        </a:cubicBezTo>
                        <a:lnTo>
                          <a:pt x="469" y="677"/>
                        </a:lnTo>
                        <a:cubicBezTo>
                          <a:pt x="460" y="669"/>
                          <a:pt x="460" y="669"/>
                          <a:pt x="452" y="669"/>
                        </a:cubicBezTo>
                        <a:cubicBezTo>
                          <a:pt x="435" y="685"/>
                          <a:pt x="435" y="685"/>
                          <a:pt x="435" y="685"/>
                        </a:cubicBezTo>
                        <a:lnTo>
                          <a:pt x="410" y="685"/>
                        </a:lnTo>
                        <a:cubicBezTo>
                          <a:pt x="385" y="643"/>
                          <a:pt x="385" y="643"/>
                          <a:pt x="385" y="643"/>
                        </a:cubicBezTo>
                        <a:cubicBezTo>
                          <a:pt x="385" y="626"/>
                          <a:pt x="385" y="626"/>
                          <a:pt x="385" y="626"/>
                        </a:cubicBezTo>
                        <a:cubicBezTo>
                          <a:pt x="402" y="610"/>
                          <a:pt x="402" y="610"/>
                          <a:pt x="402" y="610"/>
                        </a:cubicBezTo>
                        <a:cubicBezTo>
                          <a:pt x="402" y="602"/>
                          <a:pt x="402" y="602"/>
                          <a:pt x="402" y="593"/>
                        </a:cubicBezTo>
                        <a:cubicBezTo>
                          <a:pt x="393" y="593"/>
                          <a:pt x="376" y="585"/>
                          <a:pt x="376" y="585"/>
                        </a:cubicBezTo>
                        <a:cubicBezTo>
                          <a:pt x="368" y="560"/>
                          <a:pt x="368" y="560"/>
                          <a:pt x="368" y="560"/>
                        </a:cubicBezTo>
                        <a:cubicBezTo>
                          <a:pt x="393" y="518"/>
                          <a:pt x="393" y="518"/>
                          <a:pt x="393" y="518"/>
                        </a:cubicBezTo>
                        <a:cubicBezTo>
                          <a:pt x="410" y="510"/>
                          <a:pt x="410" y="510"/>
                          <a:pt x="410" y="510"/>
                        </a:cubicBezTo>
                        <a:lnTo>
                          <a:pt x="427" y="518"/>
                        </a:lnTo>
                        <a:cubicBezTo>
                          <a:pt x="435" y="518"/>
                          <a:pt x="443" y="518"/>
                          <a:pt x="443" y="510"/>
                        </a:cubicBezTo>
                        <a:cubicBezTo>
                          <a:pt x="443" y="501"/>
                          <a:pt x="443" y="484"/>
                          <a:pt x="443" y="484"/>
                        </a:cubicBezTo>
                        <a:cubicBezTo>
                          <a:pt x="460" y="468"/>
                          <a:pt x="460" y="468"/>
                          <a:pt x="460" y="468"/>
                        </a:cubicBezTo>
                        <a:cubicBezTo>
                          <a:pt x="502" y="468"/>
                          <a:pt x="502" y="468"/>
                          <a:pt x="502" y="468"/>
                        </a:cubicBezTo>
                        <a:cubicBezTo>
                          <a:pt x="519" y="484"/>
                          <a:pt x="519" y="484"/>
                          <a:pt x="519" y="484"/>
                        </a:cubicBezTo>
                        <a:cubicBezTo>
                          <a:pt x="519" y="484"/>
                          <a:pt x="519" y="493"/>
                          <a:pt x="519" y="501"/>
                        </a:cubicBezTo>
                        <a:cubicBezTo>
                          <a:pt x="527" y="501"/>
                          <a:pt x="535" y="510"/>
                          <a:pt x="544" y="510"/>
                        </a:cubicBezTo>
                        <a:cubicBezTo>
                          <a:pt x="552" y="493"/>
                          <a:pt x="552" y="493"/>
                          <a:pt x="552" y="493"/>
                        </a:cubicBezTo>
                        <a:cubicBezTo>
                          <a:pt x="577" y="493"/>
                          <a:pt x="577" y="493"/>
                          <a:pt x="577" y="493"/>
                        </a:cubicBezTo>
                        <a:cubicBezTo>
                          <a:pt x="611" y="535"/>
                          <a:pt x="611" y="535"/>
                          <a:pt x="611" y="535"/>
                        </a:cubicBezTo>
                        <a:cubicBezTo>
                          <a:pt x="611" y="551"/>
                          <a:pt x="611" y="551"/>
                          <a:pt x="611" y="551"/>
                        </a:cubicBezTo>
                        <a:lnTo>
                          <a:pt x="594" y="568"/>
                        </a:lnTo>
                        <a:cubicBezTo>
                          <a:pt x="594" y="576"/>
                          <a:pt x="594" y="576"/>
                          <a:pt x="594" y="585"/>
                        </a:cubicBezTo>
                        <a:cubicBezTo>
                          <a:pt x="602" y="585"/>
                          <a:pt x="619" y="602"/>
                          <a:pt x="619" y="602"/>
                        </a:cubicBezTo>
                        <a:cubicBezTo>
                          <a:pt x="619" y="618"/>
                          <a:pt x="619" y="618"/>
                          <a:pt x="619" y="618"/>
                        </a:cubicBezTo>
                        <a:lnTo>
                          <a:pt x="594" y="660"/>
                        </a:lnTo>
                        <a:close/>
                        <a:moveTo>
                          <a:pt x="594" y="660"/>
                        </a:moveTo>
                        <a:lnTo>
                          <a:pt x="594" y="66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</p:spPr>
                <p:txBody>
                  <a:bodyPr wrap="none" lIns="182843" tIns="91422" rIns="182843" bIns="91422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9" name="Freeform 33">
                    <a:extLst>
                      <a:ext uri="{FF2B5EF4-FFF2-40B4-BE49-F238E27FC236}">
                        <a16:creationId xmlns:a16="http://schemas.microsoft.com/office/drawing/2014/main" xmlns="" id="{E0FC372C-7813-0044-8699-8FD140BB94D9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236605" y="2881342"/>
                    <a:ext cx="315528" cy="279037"/>
                  </a:xfrm>
                  <a:custGeom>
                    <a:avLst/>
                    <a:gdLst>
                      <a:gd name="connsiteX0" fmla="*/ 358785 w 512434"/>
                      <a:gd name="connsiteY0" fmla="*/ 409158 h 453171"/>
                      <a:gd name="connsiteX1" fmla="*/ 345300 w 512434"/>
                      <a:gd name="connsiteY1" fmla="*/ 425866 h 453171"/>
                      <a:gd name="connsiteX2" fmla="*/ 358785 w 512434"/>
                      <a:gd name="connsiteY2" fmla="*/ 439722 h 453171"/>
                      <a:gd name="connsiteX3" fmla="*/ 372270 w 512434"/>
                      <a:gd name="connsiteY3" fmla="*/ 425866 h 453171"/>
                      <a:gd name="connsiteX4" fmla="*/ 358785 w 512434"/>
                      <a:gd name="connsiteY4" fmla="*/ 409158 h 453171"/>
                      <a:gd name="connsiteX5" fmla="*/ 151153 w 512434"/>
                      <a:gd name="connsiteY5" fmla="*/ 300585 h 453171"/>
                      <a:gd name="connsiteX6" fmla="*/ 195731 w 512434"/>
                      <a:gd name="connsiteY6" fmla="*/ 300585 h 453171"/>
                      <a:gd name="connsiteX7" fmla="*/ 195731 w 512434"/>
                      <a:gd name="connsiteY7" fmla="*/ 345175 h 453171"/>
                      <a:gd name="connsiteX8" fmla="*/ 151153 w 512434"/>
                      <a:gd name="connsiteY8" fmla="*/ 345175 h 453171"/>
                      <a:gd name="connsiteX9" fmla="*/ 71978 w 512434"/>
                      <a:gd name="connsiteY9" fmla="*/ 300585 h 453171"/>
                      <a:gd name="connsiteX10" fmla="*/ 120152 w 512434"/>
                      <a:gd name="connsiteY10" fmla="*/ 300585 h 453171"/>
                      <a:gd name="connsiteX11" fmla="*/ 120152 w 512434"/>
                      <a:gd name="connsiteY11" fmla="*/ 345175 h 453171"/>
                      <a:gd name="connsiteX12" fmla="*/ 71978 w 512434"/>
                      <a:gd name="connsiteY12" fmla="*/ 345175 h 453171"/>
                      <a:gd name="connsiteX13" fmla="*/ 481786 w 512434"/>
                      <a:gd name="connsiteY13" fmla="*/ 286492 h 453171"/>
                      <a:gd name="connsiteX14" fmla="*/ 468300 w 512434"/>
                      <a:gd name="connsiteY14" fmla="*/ 299940 h 453171"/>
                      <a:gd name="connsiteX15" fmla="*/ 481786 w 512434"/>
                      <a:gd name="connsiteY15" fmla="*/ 313389 h 453171"/>
                      <a:gd name="connsiteX16" fmla="*/ 498948 w 512434"/>
                      <a:gd name="connsiteY16" fmla="*/ 299940 h 453171"/>
                      <a:gd name="connsiteX17" fmla="*/ 481786 w 512434"/>
                      <a:gd name="connsiteY17" fmla="*/ 286492 h 453171"/>
                      <a:gd name="connsiteX18" fmla="*/ 235785 w 512434"/>
                      <a:gd name="connsiteY18" fmla="*/ 286492 h 453171"/>
                      <a:gd name="connsiteX19" fmla="*/ 222300 w 512434"/>
                      <a:gd name="connsiteY19" fmla="*/ 299940 h 453171"/>
                      <a:gd name="connsiteX20" fmla="*/ 235785 w 512434"/>
                      <a:gd name="connsiteY20" fmla="*/ 313389 h 453171"/>
                      <a:gd name="connsiteX21" fmla="*/ 249270 w 512434"/>
                      <a:gd name="connsiteY21" fmla="*/ 299940 h 453171"/>
                      <a:gd name="connsiteX22" fmla="*/ 235785 w 512434"/>
                      <a:gd name="connsiteY22" fmla="*/ 286492 h 453171"/>
                      <a:gd name="connsiteX23" fmla="*/ 151153 w 512434"/>
                      <a:gd name="connsiteY23" fmla="*/ 228588 h 453171"/>
                      <a:gd name="connsiteX24" fmla="*/ 195731 w 512434"/>
                      <a:gd name="connsiteY24" fmla="*/ 228588 h 453171"/>
                      <a:gd name="connsiteX25" fmla="*/ 195731 w 512434"/>
                      <a:gd name="connsiteY25" fmla="*/ 273178 h 453171"/>
                      <a:gd name="connsiteX26" fmla="*/ 151153 w 512434"/>
                      <a:gd name="connsiteY26" fmla="*/ 273178 h 453171"/>
                      <a:gd name="connsiteX27" fmla="*/ 71978 w 512434"/>
                      <a:gd name="connsiteY27" fmla="*/ 228588 h 453171"/>
                      <a:gd name="connsiteX28" fmla="*/ 120152 w 512434"/>
                      <a:gd name="connsiteY28" fmla="*/ 228588 h 453171"/>
                      <a:gd name="connsiteX29" fmla="*/ 120152 w 512434"/>
                      <a:gd name="connsiteY29" fmla="*/ 273178 h 453171"/>
                      <a:gd name="connsiteX30" fmla="*/ 71978 w 512434"/>
                      <a:gd name="connsiteY30" fmla="*/ 273178 h 453171"/>
                      <a:gd name="connsiteX31" fmla="*/ 427028 w 512434"/>
                      <a:gd name="connsiteY31" fmla="*/ 221695 h 453171"/>
                      <a:gd name="connsiteX32" fmla="*/ 372270 w 512434"/>
                      <a:gd name="connsiteY32" fmla="*/ 275896 h 453171"/>
                      <a:gd name="connsiteX33" fmla="*/ 358785 w 512434"/>
                      <a:gd name="connsiteY33" fmla="*/ 272636 h 453171"/>
                      <a:gd name="connsiteX34" fmla="*/ 341622 w 512434"/>
                      <a:gd name="connsiteY34" fmla="*/ 279564 h 453171"/>
                      <a:gd name="connsiteX35" fmla="*/ 283596 w 512434"/>
                      <a:gd name="connsiteY35" fmla="*/ 238404 h 453171"/>
                      <a:gd name="connsiteX36" fmla="*/ 266433 w 512434"/>
                      <a:gd name="connsiteY36" fmla="*/ 238404 h 453171"/>
                      <a:gd name="connsiteX37" fmla="*/ 270111 w 512434"/>
                      <a:gd name="connsiteY37" fmla="*/ 255520 h 453171"/>
                      <a:gd name="connsiteX38" fmla="*/ 331406 w 512434"/>
                      <a:gd name="connsiteY38" fmla="*/ 303200 h 453171"/>
                      <a:gd name="connsiteX39" fmla="*/ 358785 w 512434"/>
                      <a:gd name="connsiteY39" fmla="*/ 327245 h 453171"/>
                      <a:gd name="connsiteX40" fmla="*/ 386164 w 512434"/>
                      <a:gd name="connsiteY40" fmla="*/ 299940 h 453171"/>
                      <a:gd name="connsiteX41" fmla="*/ 386164 w 512434"/>
                      <a:gd name="connsiteY41" fmla="*/ 296680 h 453171"/>
                      <a:gd name="connsiteX42" fmla="*/ 444191 w 512434"/>
                      <a:gd name="connsiteY42" fmla="*/ 238404 h 453171"/>
                      <a:gd name="connsiteX43" fmla="*/ 444191 w 512434"/>
                      <a:gd name="connsiteY43" fmla="*/ 221695 h 453171"/>
                      <a:gd name="connsiteX44" fmla="*/ 427028 w 512434"/>
                      <a:gd name="connsiteY44" fmla="*/ 221695 h 453171"/>
                      <a:gd name="connsiteX45" fmla="*/ 358785 w 512434"/>
                      <a:gd name="connsiteY45" fmla="*/ 163826 h 453171"/>
                      <a:gd name="connsiteX46" fmla="*/ 345300 w 512434"/>
                      <a:gd name="connsiteY46" fmla="*/ 177274 h 453171"/>
                      <a:gd name="connsiteX47" fmla="*/ 358785 w 512434"/>
                      <a:gd name="connsiteY47" fmla="*/ 190723 h 453171"/>
                      <a:gd name="connsiteX48" fmla="*/ 372270 w 512434"/>
                      <a:gd name="connsiteY48" fmla="*/ 177274 h 453171"/>
                      <a:gd name="connsiteX49" fmla="*/ 358785 w 512434"/>
                      <a:gd name="connsiteY49" fmla="*/ 163826 h 453171"/>
                      <a:gd name="connsiteX50" fmla="*/ 151153 w 512434"/>
                      <a:gd name="connsiteY50" fmla="*/ 156592 h 453171"/>
                      <a:gd name="connsiteX51" fmla="*/ 195731 w 512434"/>
                      <a:gd name="connsiteY51" fmla="*/ 156592 h 453171"/>
                      <a:gd name="connsiteX52" fmla="*/ 195731 w 512434"/>
                      <a:gd name="connsiteY52" fmla="*/ 201182 h 453171"/>
                      <a:gd name="connsiteX53" fmla="*/ 151153 w 512434"/>
                      <a:gd name="connsiteY53" fmla="*/ 201182 h 453171"/>
                      <a:gd name="connsiteX54" fmla="*/ 37595 w 512434"/>
                      <a:gd name="connsiteY54" fmla="*/ 102289 h 453171"/>
                      <a:gd name="connsiteX55" fmla="*/ 37595 w 512434"/>
                      <a:gd name="connsiteY55" fmla="*/ 374925 h 453171"/>
                      <a:gd name="connsiteX56" fmla="*/ 228838 w 512434"/>
                      <a:gd name="connsiteY56" fmla="*/ 374925 h 453171"/>
                      <a:gd name="connsiteX57" fmla="*/ 208406 w 512434"/>
                      <a:gd name="connsiteY57" fmla="*/ 299940 h 453171"/>
                      <a:gd name="connsiteX58" fmla="*/ 246001 w 512434"/>
                      <a:gd name="connsiteY58" fmla="*/ 201318 h 453171"/>
                      <a:gd name="connsiteX59" fmla="*/ 225569 w 512434"/>
                      <a:gd name="connsiteY59" fmla="*/ 201318 h 453171"/>
                      <a:gd name="connsiteX60" fmla="*/ 225569 w 512434"/>
                      <a:gd name="connsiteY60" fmla="*/ 156898 h 453171"/>
                      <a:gd name="connsiteX61" fmla="*/ 270111 w 512434"/>
                      <a:gd name="connsiteY61" fmla="*/ 156898 h 453171"/>
                      <a:gd name="connsiteX62" fmla="*/ 270111 w 512434"/>
                      <a:gd name="connsiteY62" fmla="*/ 177274 h 453171"/>
                      <a:gd name="connsiteX63" fmla="*/ 358785 w 512434"/>
                      <a:gd name="connsiteY63" fmla="*/ 149970 h 453171"/>
                      <a:gd name="connsiteX64" fmla="*/ 382895 w 512434"/>
                      <a:gd name="connsiteY64" fmla="*/ 149970 h 453171"/>
                      <a:gd name="connsiteX65" fmla="*/ 382895 w 512434"/>
                      <a:gd name="connsiteY65" fmla="*/ 102289 h 453171"/>
                      <a:gd name="connsiteX66" fmla="*/ 37595 w 512434"/>
                      <a:gd name="connsiteY66" fmla="*/ 102289 h 453171"/>
                      <a:gd name="connsiteX67" fmla="*/ 136894 w 512434"/>
                      <a:gd name="connsiteY67" fmla="*/ 30564 h 453171"/>
                      <a:gd name="connsiteX68" fmla="*/ 136894 w 512434"/>
                      <a:gd name="connsiteY68" fmla="*/ 68057 h 453171"/>
                      <a:gd name="connsiteX69" fmla="*/ 283596 w 512434"/>
                      <a:gd name="connsiteY69" fmla="*/ 68057 h 453171"/>
                      <a:gd name="connsiteX70" fmla="*/ 283596 w 512434"/>
                      <a:gd name="connsiteY70" fmla="*/ 30564 h 453171"/>
                      <a:gd name="connsiteX71" fmla="*/ 136894 w 512434"/>
                      <a:gd name="connsiteY71" fmla="*/ 30564 h 453171"/>
                      <a:gd name="connsiteX72" fmla="*/ 30648 w 512434"/>
                      <a:gd name="connsiteY72" fmla="*/ 0 h 453171"/>
                      <a:gd name="connsiteX73" fmla="*/ 389433 w 512434"/>
                      <a:gd name="connsiteY73" fmla="*/ 0 h 453171"/>
                      <a:gd name="connsiteX74" fmla="*/ 420490 w 512434"/>
                      <a:gd name="connsiteY74" fmla="*/ 30564 h 453171"/>
                      <a:gd name="connsiteX75" fmla="*/ 420490 w 512434"/>
                      <a:gd name="connsiteY75" fmla="*/ 163826 h 453171"/>
                      <a:gd name="connsiteX76" fmla="*/ 512434 w 512434"/>
                      <a:gd name="connsiteY76" fmla="*/ 299940 h 453171"/>
                      <a:gd name="connsiteX77" fmla="*/ 358785 w 512434"/>
                      <a:gd name="connsiteY77" fmla="*/ 453171 h 453171"/>
                      <a:gd name="connsiteX78" fmla="*/ 263164 w 512434"/>
                      <a:gd name="connsiteY78" fmla="*/ 419346 h 453171"/>
                      <a:gd name="connsiteX79" fmla="*/ 30648 w 512434"/>
                      <a:gd name="connsiteY79" fmla="*/ 419346 h 453171"/>
                      <a:gd name="connsiteX80" fmla="*/ 0 w 512434"/>
                      <a:gd name="connsiteY80" fmla="*/ 388374 h 453171"/>
                      <a:gd name="connsiteX81" fmla="*/ 0 w 512434"/>
                      <a:gd name="connsiteY81" fmla="*/ 30564 h 453171"/>
                      <a:gd name="connsiteX82" fmla="*/ 30648 w 512434"/>
                      <a:gd name="connsiteY82" fmla="*/ 0 h 453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</a:cxnLst>
                    <a:rect l="l" t="t" r="r" b="b"/>
                    <a:pathLst>
                      <a:path w="512434" h="453171">
                        <a:moveTo>
                          <a:pt x="358785" y="409158"/>
                        </a:moveTo>
                        <a:cubicBezTo>
                          <a:pt x="351838" y="409158"/>
                          <a:pt x="345300" y="415678"/>
                          <a:pt x="345300" y="425866"/>
                        </a:cubicBezTo>
                        <a:cubicBezTo>
                          <a:pt x="345300" y="432794"/>
                          <a:pt x="351838" y="439722"/>
                          <a:pt x="358785" y="439722"/>
                        </a:cubicBezTo>
                        <a:cubicBezTo>
                          <a:pt x="365732" y="439722"/>
                          <a:pt x="372270" y="432794"/>
                          <a:pt x="372270" y="425866"/>
                        </a:cubicBezTo>
                        <a:cubicBezTo>
                          <a:pt x="372270" y="415678"/>
                          <a:pt x="365732" y="409158"/>
                          <a:pt x="358785" y="409158"/>
                        </a:cubicBezTo>
                        <a:close/>
                        <a:moveTo>
                          <a:pt x="151153" y="300585"/>
                        </a:moveTo>
                        <a:lnTo>
                          <a:pt x="195731" y="300585"/>
                        </a:lnTo>
                        <a:lnTo>
                          <a:pt x="195731" y="345175"/>
                        </a:lnTo>
                        <a:lnTo>
                          <a:pt x="151153" y="345175"/>
                        </a:lnTo>
                        <a:close/>
                        <a:moveTo>
                          <a:pt x="71978" y="300585"/>
                        </a:moveTo>
                        <a:lnTo>
                          <a:pt x="120152" y="300585"/>
                        </a:lnTo>
                        <a:lnTo>
                          <a:pt x="120152" y="345175"/>
                        </a:lnTo>
                        <a:lnTo>
                          <a:pt x="71978" y="345175"/>
                        </a:lnTo>
                        <a:close/>
                        <a:moveTo>
                          <a:pt x="481786" y="286492"/>
                        </a:moveTo>
                        <a:cubicBezTo>
                          <a:pt x="474839" y="286492"/>
                          <a:pt x="468300" y="293012"/>
                          <a:pt x="468300" y="299940"/>
                        </a:cubicBezTo>
                        <a:cubicBezTo>
                          <a:pt x="468300" y="310128"/>
                          <a:pt x="474839" y="313389"/>
                          <a:pt x="481786" y="313389"/>
                        </a:cubicBezTo>
                        <a:cubicBezTo>
                          <a:pt x="492002" y="313389"/>
                          <a:pt x="498948" y="310128"/>
                          <a:pt x="498948" y="299940"/>
                        </a:cubicBezTo>
                        <a:cubicBezTo>
                          <a:pt x="498948" y="293012"/>
                          <a:pt x="492002" y="286492"/>
                          <a:pt x="481786" y="286492"/>
                        </a:cubicBezTo>
                        <a:close/>
                        <a:moveTo>
                          <a:pt x="235785" y="286492"/>
                        </a:moveTo>
                        <a:cubicBezTo>
                          <a:pt x="228838" y="286492"/>
                          <a:pt x="222300" y="293012"/>
                          <a:pt x="222300" y="299940"/>
                        </a:cubicBezTo>
                        <a:cubicBezTo>
                          <a:pt x="222300" y="310128"/>
                          <a:pt x="228838" y="313389"/>
                          <a:pt x="235785" y="313389"/>
                        </a:cubicBezTo>
                        <a:cubicBezTo>
                          <a:pt x="242732" y="313389"/>
                          <a:pt x="249270" y="310128"/>
                          <a:pt x="249270" y="299940"/>
                        </a:cubicBezTo>
                        <a:cubicBezTo>
                          <a:pt x="249270" y="293012"/>
                          <a:pt x="242732" y="286492"/>
                          <a:pt x="235785" y="286492"/>
                        </a:cubicBezTo>
                        <a:close/>
                        <a:moveTo>
                          <a:pt x="151153" y="228588"/>
                        </a:moveTo>
                        <a:lnTo>
                          <a:pt x="195731" y="228588"/>
                        </a:lnTo>
                        <a:lnTo>
                          <a:pt x="195731" y="273178"/>
                        </a:lnTo>
                        <a:lnTo>
                          <a:pt x="151153" y="273178"/>
                        </a:lnTo>
                        <a:close/>
                        <a:moveTo>
                          <a:pt x="71978" y="228588"/>
                        </a:moveTo>
                        <a:lnTo>
                          <a:pt x="120152" y="228588"/>
                        </a:lnTo>
                        <a:lnTo>
                          <a:pt x="120152" y="273178"/>
                        </a:lnTo>
                        <a:lnTo>
                          <a:pt x="71978" y="273178"/>
                        </a:lnTo>
                        <a:close/>
                        <a:moveTo>
                          <a:pt x="427028" y="221695"/>
                        </a:moveTo>
                        <a:cubicBezTo>
                          <a:pt x="427028" y="221695"/>
                          <a:pt x="427028" y="221695"/>
                          <a:pt x="372270" y="275896"/>
                        </a:cubicBezTo>
                        <a:cubicBezTo>
                          <a:pt x="369001" y="275896"/>
                          <a:pt x="365732" y="272636"/>
                          <a:pt x="358785" y="272636"/>
                        </a:cubicBezTo>
                        <a:cubicBezTo>
                          <a:pt x="351838" y="272636"/>
                          <a:pt x="345300" y="275896"/>
                          <a:pt x="341622" y="279564"/>
                        </a:cubicBezTo>
                        <a:cubicBezTo>
                          <a:pt x="341622" y="279564"/>
                          <a:pt x="341622" y="279564"/>
                          <a:pt x="283596" y="238404"/>
                        </a:cubicBezTo>
                        <a:cubicBezTo>
                          <a:pt x="280327" y="231883"/>
                          <a:pt x="270111" y="235143"/>
                          <a:pt x="266433" y="238404"/>
                        </a:cubicBezTo>
                        <a:cubicBezTo>
                          <a:pt x="263164" y="242071"/>
                          <a:pt x="266433" y="252260"/>
                          <a:pt x="270111" y="255520"/>
                        </a:cubicBezTo>
                        <a:cubicBezTo>
                          <a:pt x="270111" y="255520"/>
                          <a:pt x="270111" y="255520"/>
                          <a:pt x="331406" y="303200"/>
                        </a:cubicBezTo>
                        <a:cubicBezTo>
                          <a:pt x="331406" y="317056"/>
                          <a:pt x="345300" y="327245"/>
                          <a:pt x="358785" y="327245"/>
                        </a:cubicBezTo>
                        <a:cubicBezTo>
                          <a:pt x="375948" y="327245"/>
                          <a:pt x="386164" y="317056"/>
                          <a:pt x="386164" y="299940"/>
                        </a:cubicBezTo>
                        <a:lnTo>
                          <a:pt x="386164" y="296680"/>
                        </a:lnTo>
                        <a:cubicBezTo>
                          <a:pt x="386164" y="296680"/>
                          <a:pt x="386164" y="296680"/>
                          <a:pt x="444191" y="238404"/>
                        </a:cubicBezTo>
                        <a:cubicBezTo>
                          <a:pt x="447869" y="231883"/>
                          <a:pt x="451138" y="224955"/>
                          <a:pt x="444191" y="221695"/>
                        </a:cubicBezTo>
                        <a:cubicBezTo>
                          <a:pt x="440922" y="218027"/>
                          <a:pt x="433975" y="218027"/>
                          <a:pt x="427028" y="221695"/>
                        </a:cubicBezTo>
                        <a:close/>
                        <a:moveTo>
                          <a:pt x="358785" y="163826"/>
                        </a:moveTo>
                        <a:cubicBezTo>
                          <a:pt x="351838" y="163826"/>
                          <a:pt x="345300" y="170346"/>
                          <a:pt x="345300" y="177274"/>
                        </a:cubicBezTo>
                        <a:cubicBezTo>
                          <a:pt x="345300" y="184202"/>
                          <a:pt x="351838" y="190723"/>
                          <a:pt x="358785" y="190723"/>
                        </a:cubicBezTo>
                        <a:cubicBezTo>
                          <a:pt x="365732" y="190723"/>
                          <a:pt x="372270" y="184202"/>
                          <a:pt x="372270" y="177274"/>
                        </a:cubicBezTo>
                        <a:cubicBezTo>
                          <a:pt x="372270" y="170346"/>
                          <a:pt x="365732" y="163826"/>
                          <a:pt x="358785" y="163826"/>
                        </a:cubicBezTo>
                        <a:close/>
                        <a:moveTo>
                          <a:pt x="151153" y="156592"/>
                        </a:moveTo>
                        <a:lnTo>
                          <a:pt x="195731" y="156592"/>
                        </a:lnTo>
                        <a:lnTo>
                          <a:pt x="195731" y="201182"/>
                        </a:lnTo>
                        <a:lnTo>
                          <a:pt x="151153" y="201182"/>
                        </a:lnTo>
                        <a:close/>
                        <a:moveTo>
                          <a:pt x="37595" y="102289"/>
                        </a:moveTo>
                        <a:lnTo>
                          <a:pt x="37595" y="374925"/>
                        </a:lnTo>
                        <a:cubicBezTo>
                          <a:pt x="37595" y="374925"/>
                          <a:pt x="37595" y="374925"/>
                          <a:pt x="228838" y="374925"/>
                        </a:cubicBezTo>
                        <a:cubicBezTo>
                          <a:pt x="215353" y="354549"/>
                          <a:pt x="208406" y="327245"/>
                          <a:pt x="208406" y="299940"/>
                        </a:cubicBezTo>
                        <a:cubicBezTo>
                          <a:pt x="208406" y="262448"/>
                          <a:pt x="222300" y="228215"/>
                          <a:pt x="246001" y="201318"/>
                        </a:cubicBezTo>
                        <a:cubicBezTo>
                          <a:pt x="246001" y="201318"/>
                          <a:pt x="246001" y="201318"/>
                          <a:pt x="225569" y="201318"/>
                        </a:cubicBezTo>
                        <a:cubicBezTo>
                          <a:pt x="225569" y="201318"/>
                          <a:pt x="225569" y="201318"/>
                          <a:pt x="225569" y="156898"/>
                        </a:cubicBezTo>
                        <a:cubicBezTo>
                          <a:pt x="225569" y="156898"/>
                          <a:pt x="225569" y="156898"/>
                          <a:pt x="270111" y="156898"/>
                        </a:cubicBezTo>
                        <a:cubicBezTo>
                          <a:pt x="270111" y="156898"/>
                          <a:pt x="270111" y="156898"/>
                          <a:pt x="270111" y="177274"/>
                        </a:cubicBezTo>
                        <a:cubicBezTo>
                          <a:pt x="293812" y="160158"/>
                          <a:pt x="324868" y="149970"/>
                          <a:pt x="358785" y="149970"/>
                        </a:cubicBezTo>
                        <a:cubicBezTo>
                          <a:pt x="365732" y="149970"/>
                          <a:pt x="375948" y="149970"/>
                          <a:pt x="382895" y="149970"/>
                        </a:cubicBezTo>
                        <a:cubicBezTo>
                          <a:pt x="382895" y="149970"/>
                          <a:pt x="382895" y="149970"/>
                          <a:pt x="382895" y="102289"/>
                        </a:cubicBezTo>
                        <a:cubicBezTo>
                          <a:pt x="382895" y="102289"/>
                          <a:pt x="382895" y="102289"/>
                          <a:pt x="37595" y="102289"/>
                        </a:cubicBezTo>
                        <a:close/>
                        <a:moveTo>
                          <a:pt x="136894" y="30564"/>
                        </a:moveTo>
                        <a:lnTo>
                          <a:pt x="136894" y="68057"/>
                        </a:lnTo>
                        <a:cubicBezTo>
                          <a:pt x="136894" y="68057"/>
                          <a:pt x="136894" y="68057"/>
                          <a:pt x="283596" y="68057"/>
                        </a:cubicBezTo>
                        <a:cubicBezTo>
                          <a:pt x="283596" y="68057"/>
                          <a:pt x="283596" y="68057"/>
                          <a:pt x="283596" y="30564"/>
                        </a:cubicBezTo>
                        <a:cubicBezTo>
                          <a:pt x="283596" y="30564"/>
                          <a:pt x="283596" y="30564"/>
                          <a:pt x="136894" y="30564"/>
                        </a:cubicBezTo>
                        <a:close/>
                        <a:moveTo>
                          <a:pt x="30648" y="0"/>
                        </a:moveTo>
                        <a:cubicBezTo>
                          <a:pt x="30648" y="0"/>
                          <a:pt x="30648" y="0"/>
                          <a:pt x="389433" y="0"/>
                        </a:cubicBezTo>
                        <a:cubicBezTo>
                          <a:pt x="406596" y="0"/>
                          <a:pt x="420490" y="13856"/>
                          <a:pt x="420490" y="30564"/>
                        </a:cubicBezTo>
                        <a:cubicBezTo>
                          <a:pt x="420490" y="30564"/>
                          <a:pt x="420490" y="30564"/>
                          <a:pt x="420490" y="163826"/>
                        </a:cubicBezTo>
                        <a:cubicBezTo>
                          <a:pt x="474839" y="187463"/>
                          <a:pt x="512434" y="238404"/>
                          <a:pt x="512434" y="299940"/>
                        </a:cubicBezTo>
                        <a:cubicBezTo>
                          <a:pt x="512434" y="385113"/>
                          <a:pt x="444191" y="453171"/>
                          <a:pt x="358785" y="453171"/>
                        </a:cubicBezTo>
                        <a:cubicBezTo>
                          <a:pt x="324868" y="453171"/>
                          <a:pt x="290543" y="439722"/>
                          <a:pt x="263164" y="419346"/>
                        </a:cubicBezTo>
                        <a:cubicBezTo>
                          <a:pt x="263164" y="419346"/>
                          <a:pt x="263164" y="419346"/>
                          <a:pt x="30648" y="419346"/>
                        </a:cubicBezTo>
                        <a:cubicBezTo>
                          <a:pt x="13894" y="419346"/>
                          <a:pt x="0" y="405490"/>
                          <a:pt x="0" y="388374"/>
                        </a:cubicBezTo>
                        <a:cubicBezTo>
                          <a:pt x="0" y="388374"/>
                          <a:pt x="0" y="388374"/>
                          <a:pt x="0" y="30564"/>
                        </a:cubicBezTo>
                        <a:cubicBezTo>
                          <a:pt x="0" y="13856"/>
                          <a:pt x="13894" y="0"/>
                          <a:pt x="3064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808080"/>
                        </a:solidFill>
                        <a:bevel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square" anchor="ctr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82" name="Freeform 102">
                    <a:extLst>
                      <a:ext uri="{FF2B5EF4-FFF2-40B4-BE49-F238E27FC236}">
                        <a16:creationId xmlns:a16="http://schemas.microsoft.com/office/drawing/2014/main" xmlns="" id="{3449A51F-481E-C241-8A4D-7476B6A06E8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739239" y="2223532"/>
                    <a:ext cx="234810" cy="234810"/>
                  </a:xfrm>
                  <a:custGeom>
                    <a:avLst/>
                    <a:gdLst>
                      <a:gd name="T0" fmla="*/ 32 w 64"/>
                      <a:gd name="T1" fmla="*/ 0 h 64"/>
                      <a:gd name="T2" fmla="*/ 0 w 64"/>
                      <a:gd name="T3" fmla="*/ 32 h 64"/>
                      <a:gd name="T4" fmla="*/ 32 w 64"/>
                      <a:gd name="T5" fmla="*/ 64 h 64"/>
                      <a:gd name="T6" fmla="*/ 64 w 64"/>
                      <a:gd name="T7" fmla="*/ 32 h 64"/>
                      <a:gd name="T8" fmla="*/ 32 w 64"/>
                      <a:gd name="T9" fmla="*/ 0 h 64"/>
                      <a:gd name="T10" fmla="*/ 28 w 64"/>
                      <a:gd name="T11" fmla="*/ 8 h 64"/>
                      <a:gd name="T12" fmla="*/ 36 w 64"/>
                      <a:gd name="T13" fmla="*/ 8 h 64"/>
                      <a:gd name="T14" fmla="*/ 36 w 64"/>
                      <a:gd name="T15" fmla="*/ 28 h 64"/>
                      <a:gd name="T16" fmla="*/ 28 w 64"/>
                      <a:gd name="T17" fmla="*/ 28 h 64"/>
                      <a:gd name="T18" fmla="*/ 28 w 64"/>
                      <a:gd name="T19" fmla="*/ 8 h 64"/>
                      <a:gd name="T20" fmla="*/ 32 w 64"/>
                      <a:gd name="T21" fmla="*/ 53 h 64"/>
                      <a:gd name="T22" fmla="*/ 11 w 64"/>
                      <a:gd name="T23" fmla="*/ 32 h 64"/>
                      <a:gd name="T24" fmla="*/ 24 w 64"/>
                      <a:gd name="T25" fmla="*/ 13 h 64"/>
                      <a:gd name="T26" fmla="*/ 24 w 64"/>
                      <a:gd name="T27" fmla="*/ 12 h 64"/>
                      <a:gd name="T28" fmla="*/ 24 w 64"/>
                      <a:gd name="T29" fmla="*/ 20 h 64"/>
                      <a:gd name="T30" fmla="*/ 17 w 64"/>
                      <a:gd name="T31" fmla="*/ 32 h 64"/>
                      <a:gd name="T32" fmla="*/ 32 w 64"/>
                      <a:gd name="T33" fmla="*/ 47 h 64"/>
                      <a:gd name="T34" fmla="*/ 47 w 64"/>
                      <a:gd name="T35" fmla="*/ 32 h 64"/>
                      <a:gd name="T36" fmla="*/ 40 w 64"/>
                      <a:gd name="T37" fmla="*/ 20 h 64"/>
                      <a:gd name="T38" fmla="*/ 40 w 64"/>
                      <a:gd name="T39" fmla="*/ 12 h 64"/>
                      <a:gd name="T40" fmla="*/ 40 w 64"/>
                      <a:gd name="T41" fmla="*/ 13 h 64"/>
                      <a:gd name="T42" fmla="*/ 53 w 64"/>
                      <a:gd name="T43" fmla="*/ 32 h 64"/>
                      <a:gd name="T44" fmla="*/ 32 w 64"/>
                      <a:gd name="T45" fmla="*/ 53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64" h="64">
                        <a:moveTo>
                          <a:pt x="32" y="0"/>
                        </a:moveTo>
                        <a:cubicBezTo>
                          <a:pt x="14" y="0"/>
                          <a:pt x="0" y="14"/>
                          <a:pt x="0" y="32"/>
                        </a:cubicBezTo>
                        <a:cubicBezTo>
                          <a:pt x="0" y="50"/>
                          <a:pt x="14" y="64"/>
                          <a:pt x="32" y="64"/>
                        </a:cubicBezTo>
                        <a:cubicBezTo>
                          <a:pt x="50" y="64"/>
                          <a:pt x="64" y="50"/>
                          <a:pt x="64" y="32"/>
                        </a:cubicBezTo>
                        <a:cubicBezTo>
                          <a:pt x="64" y="14"/>
                          <a:pt x="50" y="0"/>
                          <a:pt x="32" y="0"/>
                        </a:cubicBezTo>
                        <a:close/>
                        <a:moveTo>
                          <a:pt x="28" y="8"/>
                        </a:moveTo>
                        <a:cubicBezTo>
                          <a:pt x="36" y="8"/>
                          <a:pt x="36" y="8"/>
                          <a:pt x="36" y="8"/>
                        </a:cubicBezTo>
                        <a:cubicBezTo>
                          <a:pt x="36" y="28"/>
                          <a:pt x="36" y="28"/>
                          <a:pt x="36" y="28"/>
                        </a:cubicBezTo>
                        <a:cubicBezTo>
                          <a:pt x="28" y="28"/>
                          <a:pt x="28" y="28"/>
                          <a:pt x="28" y="28"/>
                        </a:cubicBezTo>
                        <a:lnTo>
                          <a:pt x="28" y="8"/>
                        </a:lnTo>
                        <a:close/>
                        <a:moveTo>
                          <a:pt x="32" y="53"/>
                        </a:moveTo>
                        <a:cubicBezTo>
                          <a:pt x="20" y="53"/>
                          <a:pt x="11" y="44"/>
                          <a:pt x="11" y="32"/>
                        </a:cubicBezTo>
                        <a:cubicBezTo>
                          <a:pt x="11" y="24"/>
                          <a:pt x="16" y="16"/>
                          <a:pt x="24" y="13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20"/>
                          <a:pt x="24" y="20"/>
                          <a:pt x="24" y="20"/>
                        </a:cubicBezTo>
                        <a:cubicBezTo>
                          <a:pt x="20" y="22"/>
                          <a:pt x="17" y="27"/>
                          <a:pt x="17" y="32"/>
                        </a:cubicBezTo>
                        <a:cubicBezTo>
                          <a:pt x="17" y="40"/>
                          <a:pt x="24" y="47"/>
                          <a:pt x="32" y="47"/>
                        </a:cubicBezTo>
                        <a:cubicBezTo>
                          <a:pt x="40" y="47"/>
                          <a:pt x="47" y="40"/>
                          <a:pt x="47" y="32"/>
                        </a:cubicBezTo>
                        <a:cubicBezTo>
                          <a:pt x="47" y="27"/>
                          <a:pt x="44" y="22"/>
                          <a:pt x="40" y="20"/>
                        </a:cubicBezTo>
                        <a:cubicBezTo>
                          <a:pt x="40" y="12"/>
                          <a:pt x="40" y="12"/>
                          <a:pt x="40" y="12"/>
                        </a:cubicBezTo>
                        <a:cubicBezTo>
                          <a:pt x="40" y="13"/>
                          <a:pt x="40" y="13"/>
                          <a:pt x="40" y="13"/>
                        </a:cubicBezTo>
                        <a:cubicBezTo>
                          <a:pt x="48" y="16"/>
                          <a:pt x="53" y="24"/>
                          <a:pt x="53" y="32"/>
                        </a:cubicBezTo>
                        <a:cubicBezTo>
                          <a:pt x="53" y="44"/>
                          <a:pt x="44" y="53"/>
                          <a:pt x="32" y="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d-ID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91" name="Freeform 12">
                  <a:extLst>
                    <a:ext uri="{FF2B5EF4-FFF2-40B4-BE49-F238E27FC236}">
                      <a16:creationId xmlns:a16="http://schemas.microsoft.com/office/drawing/2014/main" xmlns="" id="{C920169C-A379-DE43-BE92-A9ECA8C56E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7247" y="2680062"/>
                  <a:ext cx="1688133" cy="2792713"/>
                </a:xfrm>
                <a:custGeom>
                  <a:avLst/>
                  <a:gdLst>
                    <a:gd name="T0" fmla="*/ 966 w 1077"/>
                    <a:gd name="T1" fmla="*/ 315 h 1781"/>
                    <a:gd name="T2" fmla="*/ 793 w 1077"/>
                    <a:gd name="T3" fmla="*/ 486 h 1781"/>
                    <a:gd name="T4" fmla="*/ 650 w 1077"/>
                    <a:gd name="T5" fmla="*/ 297 h 1781"/>
                    <a:gd name="T6" fmla="*/ 625 w 1077"/>
                    <a:gd name="T7" fmla="*/ 266 h 1781"/>
                    <a:gd name="T8" fmla="*/ 632 w 1077"/>
                    <a:gd name="T9" fmla="*/ 236 h 1781"/>
                    <a:gd name="T10" fmla="*/ 682 w 1077"/>
                    <a:gd name="T11" fmla="*/ 187 h 1781"/>
                    <a:gd name="T12" fmla="*/ 698 w 1077"/>
                    <a:gd name="T13" fmla="*/ 150 h 1781"/>
                    <a:gd name="T14" fmla="*/ 665 w 1077"/>
                    <a:gd name="T15" fmla="*/ 82 h 1781"/>
                    <a:gd name="T16" fmla="*/ 661 w 1077"/>
                    <a:gd name="T17" fmla="*/ 50 h 1781"/>
                    <a:gd name="T18" fmla="*/ 627 w 1077"/>
                    <a:gd name="T19" fmla="*/ 24 h 1781"/>
                    <a:gd name="T20" fmla="*/ 576 w 1077"/>
                    <a:gd name="T21" fmla="*/ 3 h 1781"/>
                    <a:gd name="T22" fmla="*/ 492 w 1077"/>
                    <a:gd name="T23" fmla="*/ 48 h 1781"/>
                    <a:gd name="T24" fmla="*/ 471 w 1077"/>
                    <a:gd name="T25" fmla="*/ 119 h 1781"/>
                    <a:gd name="T26" fmla="*/ 513 w 1077"/>
                    <a:gd name="T27" fmla="*/ 199 h 1781"/>
                    <a:gd name="T28" fmla="*/ 495 w 1077"/>
                    <a:gd name="T29" fmla="*/ 223 h 1781"/>
                    <a:gd name="T30" fmla="*/ 386 w 1077"/>
                    <a:gd name="T31" fmla="*/ 230 h 1781"/>
                    <a:gd name="T32" fmla="*/ 106 w 1077"/>
                    <a:gd name="T33" fmla="*/ 313 h 1781"/>
                    <a:gd name="T34" fmla="*/ 60 w 1077"/>
                    <a:gd name="T35" fmla="*/ 630 h 1781"/>
                    <a:gd name="T36" fmla="*/ 138 w 1077"/>
                    <a:gd name="T37" fmla="*/ 599 h 1781"/>
                    <a:gd name="T38" fmla="*/ 169 w 1077"/>
                    <a:gd name="T39" fmla="*/ 527 h 1781"/>
                    <a:gd name="T40" fmla="*/ 176 w 1077"/>
                    <a:gd name="T41" fmla="*/ 406 h 1781"/>
                    <a:gd name="T42" fmla="*/ 220 w 1077"/>
                    <a:gd name="T43" fmla="*/ 373 h 1781"/>
                    <a:gd name="T44" fmla="*/ 308 w 1077"/>
                    <a:gd name="T45" fmla="*/ 360 h 1781"/>
                    <a:gd name="T46" fmla="*/ 317 w 1077"/>
                    <a:gd name="T47" fmla="*/ 358 h 1781"/>
                    <a:gd name="T48" fmla="*/ 256 w 1077"/>
                    <a:gd name="T49" fmla="*/ 760 h 1781"/>
                    <a:gd name="T50" fmla="*/ 254 w 1077"/>
                    <a:gd name="T51" fmla="*/ 794 h 1781"/>
                    <a:gd name="T52" fmla="*/ 261 w 1077"/>
                    <a:gd name="T53" fmla="*/ 896 h 1781"/>
                    <a:gd name="T54" fmla="*/ 123 w 1077"/>
                    <a:gd name="T55" fmla="*/ 1406 h 1781"/>
                    <a:gd name="T56" fmla="*/ 47 w 1077"/>
                    <a:gd name="T57" fmla="*/ 1578 h 1781"/>
                    <a:gd name="T58" fmla="*/ 4 w 1077"/>
                    <a:gd name="T59" fmla="*/ 1633 h 1781"/>
                    <a:gd name="T60" fmla="*/ 56 w 1077"/>
                    <a:gd name="T61" fmla="*/ 1688 h 1781"/>
                    <a:gd name="T62" fmla="*/ 104 w 1077"/>
                    <a:gd name="T63" fmla="*/ 1714 h 1781"/>
                    <a:gd name="T64" fmla="*/ 122 w 1077"/>
                    <a:gd name="T65" fmla="*/ 1741 h 1781"/>
                    <a:gd name="T66" fmla="*/ 174 w 1077"/>
                    <a:gd name="T67" fmla="*/ 1703 h 1781"/>
                    <a:gd name="T68" fmla="*/ 161 w 1077"/>
                    <a:gd name="T69" fmla="*/ 1636 h 1781"/>
                    <a:gd name="T70" fmla="*/ 323 w 1077"/>
                    <a:gd name="T71" fmla="*/ 1294 h 1781"/>
                    <a:gd name="T72" fmla="*/ 385 w 1077"/>
                    <a:gd name="T73" fmla="*/ 1152 h 1781"/>
                    <a:gd name="T74" fmla="*/ 481 w 1077"/>
                    <a:gd name="T75" fmla="*/ 943 h 1781"/>
                    <a:gd name="T76" fmla="*/ 699 w 1077"/>
                    <a:gd name="T77" fmla="*/ 879 h 1781"/>
                    <a:gd name="T78" fmla="*/ 682 w 1077"/>
                    <a:gd name="T79" fmla="*/ 976 h 1781"/>
                    <a:gd name="T80" fmla="*/ 632 w 1077"/>
                    <a:gd name="T81" fmla="*/ 1141 h 1781"/>
                    <a:gd name="T82" fmla="*/ 618 w 1077"/>
                    <a:gd name="T83" fmla="*/ 1225 h 1781"/>
                    <a:gd name="T84" fmla="*/ 670 w 1077"/>
                    <a:gd name="T85" fmla="*/ 1269 h 1781"/>
                    <a:gd name="T86" fmla="*/ 795 w 1077"/>
                    <a:gd name="T87" fmla="*/ 1285 h 1781"/>
                    <a:gd name="T88" fmla="*/ 830 w 1077"/>
                    <a:gd name="T89" fmla="*/ 1219 h 1781"/>
                    <a:gd name="T90" fmla="*/ 746 w 1077"/>
                    <a:gd name="T91" fmla="*/ 1165 h 1781"/>
                    <a:gd name="T92" fmla="*/ 840 w 1077"/>
                    <a:gd name="T93" fmla="*/ 864 h 1781"/>
                    <a:gd name="T94" fmla="*/ 831 w 1077"/>
                    <a:gd name="T95" fmla="*/ 762 h 1781"/>
                    <a:gd name="T96" fmla="*/ 507 w 1077"/>
                    <a:gd name="T97" fmla="*/ 757 h 1781"/>
                    <a:gd name="T98" fmla="*/ 508 w 1077"/>
                    <a:gd name="T99" fmla="*/ 758 h 1781"/>
                    <a:gd name="T100" fmla="*/ 560 w 1077"/>
                    <a:gd name="T101" fmla="*/ 658 h 1781"/>
                    <a:gd name="T102" fmla="*/ 607 w 1077"/>
                    <a:gd name="T103" fmla="*/ 511 h 1781"/>
                    <a:gd name="T104" fmla="*/ 643 w 1077"/>
                    <a:gd name="T105" fmla="*/ 449 h 1781"/>
                    <a:gd name="T106" fmla="*/ 784 w 1077"/>
                    <a:gd name="T107" fmla="*/ 596 h 1781"/>
                    <a:gd name="T108" fmla="*/ 836 w 1077"/>
                    <a:gd name="T109" fmla="*/ 566 h 1781"/>
                    <a:gd name="T110" fmla="*/ 999 w 1077"/>
                    <a:gd name="T111" fmla="*/ 402 h 1781"/>
                    <a:gd name="T112" fmla="*/ 1042 w 1077"/>
                    <a:gd name="T113" fmla="*/ 374 h 1781"/>
                    <a:gd name="T114" fmla="*/ 1033 w 1077"/>
                    <a:gd name="T115" fmla="*/ 280 h 17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77" h="1781">
                      <a:moveTo>
                        <a:pt x="1033" y="280"/>
                      </a:moveTo>
                      <a:cubicBezTo>
                        <a:pt x="1018" y="287"/>
                        <a:pt x="970" y="303"/>
                        <a:pt x="966" y="315"/>
                      </a:cubicBezTo>
                      <a:cubicBezTo>
                        <a:pt x="962" y="326"/>
                        <a:pt x="967" y="350"/>
                        <a:pt x="951" y="359"/>
                      </a:cubicBezTo>
                      <a:cubicBezTo>
                        <a:pt x="936" y="368"/>
                        <a:pt x="803" y="466"/>
                        <a:pt x="793" y="486"/>
                      </a:cubicBezTo>
                      <a:cubicBezTo>
                        <a:pt x="793" y="486"/>
                        <a:pt x="745" y="390"/>
                        <a:pt x="717" y="375"/>
                      </a:cubicBezTo>
                      <a:cubicBezTo>
                        <a:pt x="717" y="375"/>
                        <a:pt x="708" y="301"/>
                        <a:pt x="650" y="297"/>
                      </a:cubicBezTo>
                      <a:cubicBezTo>
                        <a:pt x="629" y="296"/>
                        <a:pt x="617" y="294"/>
                        <a:pt x="609" y="291"/>
                      </a:cubicBezTo>
                      <a:cubicBezTo>
                        <a:pt x="625" y="266"/>
                        <a:pt x="625" y="266"/>
                        <a:pt x="625" y="266"/>
                      </a:cubicBezTo>
                      <a:cubicBezTo>
                        <a:pt x="609" y="266"/>
                        <a:pt x="609" y="266"/>
                        <a:pt x="609" y="266"/>
                      </a:cubicBezTo>
                      <a:cubicBezTo>
                        <a:pt x="617" y="253"/>
                        <a:pt x="628" y="236"/>
                        <a:pt x="632" y="236"/>
                      </a:cubicBezTo>
                      <a:cubicBezTo>
                        <a:pt x="637" y="235"/>
                        <a:pt x="674" y="230"/>
                        <a:pt x="679" y="228"/>
                      </a:cubicBezTo>
                      <a:cubicBezTo>
                        <a:pt x="683" y="225"/>
                        <a:pt x="687" y="201"/>
                        <a:pt x="682" y="187"/>
                      </a:cubicBezTo>
                      <a:cubicBezTo>
                        <a:pt x="677" y="173"/>
                        <a:pt x="687" y="159"/>
                        <a:pt x="687" y="159"/>
                      </a:cubicBezTo>
                      <a:cubicBezTo>
                        <a:pt x="698" y="150"/>
                        <a:pt x="698" y="150"/>
                        <a:pt x="698" y="150"/>
                      </a:cubicBezTo>
                      <a:cubicBezTo>
                        <a:pt x="698" y="150"/>
                        <a:pt x="684" y="128"/>
                        <a:pt x="676" y="117"/>
                      </a:cubicBezTo>
                      <a:cubicBezTo>
                        <a:pt x="667" y="106"/>
                        <a:pt x="669" y="92"/>
                        <a:pt x="665" y="82"/>
                      </a:cubicBezTo>
                      <a:cubicBezTo>
                        <a:pt x="661" y="72"/>
                        <a:pt x="672" y="65"/>
                        <a:pt x="672" y="65"/>
                      </a:cubicBezTo>
                      <a:cubicBezTo>
                        <a:pt x="672" y="65"/>
                        <a:pt x="668" y="55"/>
                        <a:pt x="661" y="50"/>
                      </a:cubicBezTo>
                      <a:cubicBezTo>
                        <a:pt x="653" y="46"/>
                        <a:pt x="666" y="44"/>
                        <a:pt x="649" y="36"/>
                      </a:cubicBezTo>
                      <a:cubicBezTo>
                        <a:pt x="632" y="28"/>
                        <a:pt x="641" y="32"/>
                        <a:pt x="627" y="24"/>
                      </a:cubicBezTo>
                      <a:cubicBezTo>
                        <a:pt x="612" y="16"/>
                        <a:pt x="634" y="21"/>
                        <a:pt x="612" y="16"/>
                      </a:cubicBezTo>
                      <a:cubicBezTo>
                        <a:pt x="591" y="11"/>
                        <a:pt x="579" y="3"/>
                        <a:pt x="576" y="3"/>
                      </a:cubicBezTo>
                      <a:cubicBezTo>
                        <a:pt x="573" y="3"/>
                        <a:pt x="582" y="6"/>
                        <a:pt x="573" y="3"/>
                      </a:cubicBezTo>
                      <a:cubicBezTo>
                        <a:pt x="563" y="0"/>
                        <a:pt x="498" y="33"/>
                        <a:pt x="492" y="48"/>
                      </a:cubicBezTo>
                      <a:cubicBezTo>
                        <a:pt x="485" y="64"/>
                        <a:pt x="475" y="83"/>
                        <a:pt x="475" y="83"/>
                      </a:cubicBezTo>
                      <a:cubicBezTo>
                        <a:pt x="475" y="83"/>
                        <a:pt x="469" y="104"/>
                        <a:pt x="471" y="119"/>
                      </a:cubicBezTo>
                      <a:cubicBezTo>
                        <a:pt x="474" y="134"/>
                        <a:pt x="484" y="147"/>
                        <a:pt x="488" y="152"/>
                      </a:cubicBezTo>
                      <a:cubicBezTo>
                        <a:pt x="491" y="156"/>
                        <a:pt x="508" y="184"/>
                        <a:pt x="513" y="199"/>
                      </a:cubicBezTo>
                      <a:cubicBezTo>
                        <a:pt x="517" y="212"/>
                        <a:pt x="521" y="228"/>
                        <a:pt x="506" y="235"/>
                      </a:cubicBezTo>
                      <a:cubicBezTo>
                        <a:pt x="495" y="223"/>
                        <a:pt x="495" y="223"/>
                        <a:pt x="495" y="223"/>
                      </a:cubicBezTo>
                      <a:cubicBezTo>
                        <a:pt x="476" y="237"/>
                        <a:pt x="476" y="237"/>
                        <a:pt x="476" y="237"/>
                      </a:cubicBezTo>
                      <a:cubicBezTo>
                        <a:pt x="454" y="233"/>
                        <a:pt x="427" y="222"/>
                        <a:pt x="386" y="230"/>
                      </a:cubicBezTo>
                      <a:cubicBezTo>
                        <a:pt x="333" y="241"/>
                        <a:pt x="313" y="257"/>
                        <a:pt x="281" y="265"/>
                      </a:cubicBezTo>
                      <a:cubicBezTo>
                        <a:pt x="249" y="272"/>
                        <a:pt x="128" y="293"/>
                        <a:pt x="106" y="313"/>
                      </a:cubicBezTo>
                      <a:cubicBezTo>
                        <a:pt x="84" y="332"/>
                        <a:pt x="76" y="418"/>
                        <a:pt x="82" y="553"/>
                      </a:cubicBezTo>
                      <a:cubicBezTo>
                        <a:pt x="82" y="553"/>
                        <a:pt x="62" y="616"/>
                        <a:pt x="60" y="630"/>
                      </a:cubicBezTo>
                      <a:cubicBezTo>
                        <a:pt x="59" y="644"/>
                        <a:pt x="67" y="703"/>
                        <a:pt x="139" y="690"/>
                      </a:cubicBezTo>
                      <a:cubicBezTo>
                        <a:pt x="203" y="679"/>
                        <a:pt x="151" y="622"/>
                        <a:pt x="138" y="599"/>
                      </a:cubicBezTo>
                      <a:cubicBezTo>
                        <a:pt x="146" y="594"/>
                        <a:pt x="154" y="590"/>
                        <a:pt x="154" y="590"/>
                      </a:cubicBezTo>
                      <a:cubicBezTo>
                        <a:pt x="154" y="590"/>
                        <a:pt x="168" y="554"/>
                        <a:pt x="169" y="527"/>
                      </a:cubicBezTo>
                      <a:cubicBezTo>
                        <a:pt x="169" y="510"/>
                        <a:pt x="174" y="454"/>
                        <a:pt x="176" y="409"/>
                      </a:cubicBezTo>
                      <a:cubicBezTo>
                        <a:pt x="176" y="408"/>
                        <a:pt x="176" y="407"/>
                        <a:pt x="176" y="406"/>
                      </a:cubicBezTo>
                      <a:cubicBezTo>
                        <a:pt x="178" y="394"/>
                        <a:pt x="179" y="384"/>
                        <a:pt x="180" y="378"/>
                      </a:cubicBezTo>
                      <a:cubicBezTo>
                        <a:pt x="190" y="376"/>
                        <a:pt x="204" y="375"/>
                        <a:pt x="220" y="373"/>
                      </a:cubicBezTo>
                      <a:cubicBezTo>
                        <a:pt x="224" y="373"/>
                        <a:pt x="229" y="373"/>
                        <a:pt x="234" y="372"/>
                      </a:cubicBezTo>
                      <a:cubicBezTo>
                        <a:pt x="265" y="370"/>
                        <a:pt x="294" y="364"/>
                        <a:pt x="308" y="360"/>
                      </a:cubicBezTo>
                      <a:cubicBezTo>
                        <a:pt x="308" y="360"/>
                        <a:pt x="308" y="360"/>
                        <a:pt x="308" y="360"/>
                      </a:cubicBezTo>
                      <a:cubicBezTo>
                        <a:pt x="311" y="360"/>
                        <a:pt x="314" y="359"/>
                        <a:pt x="317" y="358"/>
                      </a:cubicBezTo>
                      <a:cubicBezTo>
                        <a:pt x="317" y="360"/>
                        <a:pt x="319" y="371"/>
                        <a:pt x="322" y="385"/>
                      </a:cubicBezTo>
                      <a:cubicBezTo>
                        <a:pt x="310" y="466"/>
                        <a:pt x="270" y="740"/>
                        <a:pt x="256" y="760"/>
                      </a:cubicBezTo>
                      <a:cubicBezTo>
                        <a:pt x="240" y="784"/>
                        <a:pt x="232" y="799"/>
                        <a:pt x="232" y="799"/>
                      </a:cubicBezTo>
                      <a:cubicBezTo>
                        <a:pt x="232" y="799"/>
                        <a:pt x="242" y="797"/>
                        <a:pt x="254" y="794"/>
                      </a:cubicBezTo>
                      <a:cubicBezTo>
                        <a:pt x="250" y="811"/>
                        <a:pt x="249" y="832"/>
                        <a:pt x="252" y="861"/>
                      </a:cubicBezTo>
                      <a:cubicBezTo>
                        <a:pt x="252" y="861"/>
                        <a:pt x="254" y="876"/>
                        <a:pt x="261" y="896"/>
                      </a:cubicBezTo>
                      <a:cubicBezTo>
                        <a:pt x="247" y="979"/>
                        <a:pt x="227" y="1177"/>
                        <a:pt x="200" y="1256"/>
                      </a:cubicBezTo>
                      <a:cubicBezTo>
                        <a:pt x="174" y="1282"/>
                        <a:pt x="141" y="1326"/>
                        <a:pt x="123" y="1406"/>
                      </a:cubicBezTo>
                      <a:cubicBezTo>
                        <a:pt x="123" y="1406"/>
                        <a:pt x="123" y="1406"/>
                        <a:pt x="123" y="1406"/>
                      </a:cubicBezTo>
                      <a:cubicBezTo>
                        <a:pt x="86" y="1483"/>
                        <a:pt x="47" y="1577"/>
                        <a:pt x="47" y="1578"/>
                      </a:cubicBezTo>
                      <a:cubicBezTo>
                        <a:pt x="25" y="1596"/>
                        <a:pt x="10" y="1604"/>
                        <a:pt x="5" y="1627"/>
                      </a:cubicBezTo>
                      <a:cubicBezTo>
                        <a:pt x="4" y="1630"/>
                        <a:pt x="4" y="1631"/>
                        <a:pt x="4" y="1633"/>
                      </a:cubicBezTo>
                      <a:cubicBezTo>
                        <a:pt x="0" y="1665"/>
                        <a:pt x="0" y="1665"/>
                        <a:pt x="0" y="1665"/>
                      </a:cubicBezTo>
                      <a:cubicBezTo>
                        <a:pt x="0" y="1665"/>
                        <a:pt x="44" y="1698"/>
                        <a:pt x="56" y="1688"/>
                      </a:cubicBezTo>
                      <a:cubicBezTo>
                        <a:pt x="64" y="1682"/>
                        <a:pt x="74" y="1683"/>
                        <a:pt x="85" y="1692"/>
                      </a:cubicBezTo>
                      <a:cubicBezTo>
                        <a:pt x="91" y="1698"/>
                        <a:pt x="97" y="1705"/>
                        <a:pt x="104" y="1714"/>
                      </a:cubicBezTo>
                      <a:cubicBezTo>
                        <a:pt x="105" y="1715"/>
                        <a:pt x="105" y="1716"/>
                        <a:pt x="106" y="1717"/>
                      </a:cubicBezTo>
                      <a:cubicBezTo>
                        <a:pt x="111" y="1724"/>
                        <a:pt x="116" y="1731"/>
                        <a:pt x="122" y="1741"/>
                      </a:cubicBezTo>
                      <a:cubicBezTo>
                        <a:pt x="122" y="1741"/>
                        <a:pt x="153" y="1781"/>
                        <a:pt x="193" y="1765"/>
                      </a:cubicBezTo>
                      <a:cubicBezTo>
                        <a:pt x="193" y="1765"/>
                        <a:pt x="208" y="1732"/>
                        <a:pt x="174" y="1703"/>
                      </a:cubicBezTo>
                      <a:cubicBezTo>
                        <a:pt x="147" y="1680"/>
                        <a:pt x="145" y="1650"/>
                        <a:pt x="148" y="1630"/>
                      </a:cubicBezTo>
                      <a:cubicBezTo>
                        <a:pt x="161" y="1636"/>
                        <a:pt x="161" y="1636"/>
                        <a:pt x="161" y="1636"/>
                      </a:cubicBezTo>
                      <a:cubicBezTo>
                        <a:pt x="161" y="1636"/>
                        <a:pt x="161" y="1636"/>
                        <a:pt x="170" y="1587"/>
                      </a:cubicBezTo>
                      <a:cubicBezTo>
                        <a:pt x="179" y="1539"/>
                        <a:pt x="301" y="1314"/>
                        <a:pt x="323" y="1294"/>
                      </a:cubicBezTo>
                      <a:cubicBezTo>
                        <a:pt x="336" y="1282"/>
                        <a:pt x="352" y="1230"/>
                        <a:pt x="365" y="1185"/>
                      </a:cubicBezTo>
                      <a:cubicBezTo>
                        <a:pt x="372" y="1176"/>
                        <a:pt x="379" y="1165"/>
                        <a:pt x="385" y="1152"/>
                      </a:cubicBezTo>
                      <a:cubicBezTo>
                        <a:pt x="404" y="1111"/>
                        <a:pt x="437" y="960"/>
                        <a:pt x="437" y="960"/>
                      </a:cubicBezTo>
                      <a:cubicBezTo>
                        <a:pt x="437" y="960"/>
                        <a:pt x="470" y="949"/>
                        <a:pt x="481" y="943"/>
                      </a:cubicBezTo>
                      <a:cubicBezTo>
                        <a:pt x="492" y="938"/>
                        <a:pt x="508" y="937"/>
                        <a:pt x="573" y="923"/>
                      </a:cubicBezTo>
                      <a:cubicBezTo>
                        <a:pt x="637" y="908"/>
                        <a:pt x="699" y="879"/>
                        <a:pt x="699" y="879"/>
                      </a:cubicBezTo>
                      <a:cubicBezTo>
                        <a:pt x="699" y="879"/>
                        <a:pt x="679" y="928"/>
                        <a:pt x="681" y="965"/>
                      </a:cubicBezTo>
                      <a:cubicBezTo>
                        <a:pt x="681" y="969"/>
                        <a:pt x="682" y="972"/>
                        <a:pt x="682" y="976"/>
                      </a:cubicBezTo>
                      <a:cubicBezTo>
                        <a:pt x="673" y="1023"/>
                        <a:pt x="663" y="1072"/>
                        <a:pt x="657" y="1085"/>
                      </a:cubicBezTo>
                      <a:cubicBezTo>
                        <a:pt x="645" y="1110"/>
                        <a:pt x="632" y="1141"/>
                        <a:pt x="632" y="1141"/>
                      </a:cubicBezTo>
                      <a:cubicBezTo>
                        <a:pt x="632" y="1141"/>
                        <a:pt x="639" y="1142"/>
                        <a:pt x="649" y="1143"/>
                      </a:cubicBezTo>
                      <a:cubicBezTo>
                        <a:pt x="633" y="1177"/>
                        <a:pt x="615" y="1211"/>
                        <a:pt x="618" y="1225"/>
                      </a:cubicBezTo>
                      <a:cubicBezTo>
                        <a:pt x="614" y="1247"/>
                        <a:pt x="614" y="1247"/>
                        <a:pt x="614" y="1247"/>
                      </a:cubicBezTo>
                      <a:cubicBezTo>
                        <a:pt x="670" y="1269"/>
                        <a:pt x="670" y="1269"/>
                        <a:pt x="670" y="1269"/>
                      </a:cubicBezTo>
                      <a:cubicBezTo>
                        <a:pt x="670" y="1269"/>
                        <a:pt x="694" y="1263"/>
                        <a:pt x="728" y="1274"/>
                      </a:cubicBezTo>
                      <a:cubicBezTo>
                        <a:pt x="752" y="1285"/>
                        <a:pt x="777" y="1293"/>
                        <a:pt x="795" y="1285"/>
                      </a:cubicBezTo>
                      <a:cubicBezTo>
                        <a:pt x="825" y="1273"/>
                        <a:pt x="867" y="1244"/>
                        <a:pt x="867" y="1226"/>
                      </a:cubicBezTo>
                      <a:cubicBezTo>
                        <a:pt x="867" y="1208"/>
                        <a:pt x="855" y="1215"/>
                        <a:pt x="830" y="1219"/>
                      </a:cubicBezTo>
                      <a:cubicBezTo>
                        <a:pt x="806" y="1223"/>
                        <a:pt x="766" y="1195"/>
                        <a:pt x="753" y="1179"/>
                      </a:cubicBezTo>
                      <a:cubicBezTo>
                        <a:pt x="750" y="1176"/>
                        <a:pt x="748" y="1171"/>
                        <a:pt x="746" y="1165"/>
                      </a:cubicBezTo>
                      <a:cubicBezTo>
                        <a:pt x="753" y="1179"/>
                        <a:pt x="766" y="1180"/>
                        <a:pt x="766" y="1180"/>
                      </a:cubicBezTo>
                      <a:cubicBezTo>
                        <a:pt x="766" y="1180"/>
                        <a:pt x="817" y="952"/>
                        <a:pt x="840" y="864"/>
                      </a:cubicBezTo>
                      <a:cubicBezTo>
                        <a:pt x="840" y="864"/>
                        <a:pt x="840" y="864"/>
                        <a:pt x="840" y="864"/>
                      </a:cubicBezTo>
                      <a:cubicBezTo>
                        <a:pt x="856" y="847"/>
                        <a:pt x="886" y="780"/>
                        <a:pt x="831" y="762"/>
                      </a:cubicBezTo>
                      <a:cubicBezTo>
                        <a:pt x="777" y="744"/>
                        <a:pt x="577" y="746"/>
                        <a:pt x="521" y="760"/>
                      </a:cubicBezTo>
                      <a:cubicBezTo>
                        <a:pt x="514" y="762"/>
                        <a:pt x="510" y="761"/>
                        <a:pt x="507" y="757"/>
                      </a:cubicBezTo>
                      <a:cubicBezTo>
                        <a:pt x="508" y="757"/>
                        <a:pt x="508" y="757"/>
                        <a:pt x="508" y="757"/>
                      </a:cubicBezTo>
                      <a:cubicBezTo>
                        <a:pt x="508" y="758"/>
                        <a:pt x="508" y="758"/>
                        <a:pt x="508" y="758"/>
                      </a:cubicBezTo>
                      <a:cubicBezTo>
                        <a:pt x="536" y="738"/>
                        <a:pt x="536" y="738"/>
                        <a:pt x="536" y="738"/>
                      </a:cubicBezTo>
                      <a:cubicBezTo>
                        <a:pt x="536" y="738"/>
                        <a:pt x="543" y="691"/>
                        <a:pt x="560" y="658"/>
                      </a:cubicBezTo>
                      <a:cubicBezTo>
                        <a:pt x="576" y="625"/>
                        <a:pt x="599" y="520"/>
                        <a:pt x="607" y="511"/>
                      </a:cubicBezTo>
                      <a:cubicBezTo>
                        <a:pt x="607" y="511"/>
                        <a:pt x="607" y="511"/>
                        <a:pt x="607" y="511"/>
                      </a:cubicBezTo>
                      <a:cubicBezTo>
                        <a:pt x="611" y="506"/>
                        <a:pt x="615" y="500"/>
                        <a:pt x="620" y="491"/>
                      </a:cubicBezTo>
                      <a:cubicBezTo>
                        <a:pt x="634" y="465"/>
                        <a:pt x="643" y="449"/>
                        <a:pt x="643" y="449"/>
                      </a:cubicBezTo>
                      <a:cubicBezTo>
                        <a:pt x="643" y="449"/>
                        <a:pt x="695" y="520"/>
                        <a:pt x="715" y="529"/>
                      </a:cubicBezTo>
                      <a:cubicBezTo>
                        <a:pt x="734" y="537"/>
                        <a:pt x="767" y="599"/>
                        <a:pt x="784" y="596"/>
                      </a:cubicBezTo>
                      <a:cubicBezTo>
                        <a:pt x="795" y="594"/>
                        <a:pt x="812" y="585"/>
                        <a:pt x="836" y="566"/>
                      </a:cubicBezTo>
                      <a:cubicBezTo>
                        <a:pt x="836" y="566"/>
                        <a:pt x="836" y="566"/>
                        <a:pt x="836" y="566"/>
                      </a:cubicBezTo>
                      <a:cubicBezTo>
                        <a:pt x="872" y="554"/>
                        <a:pt x="1000" y="429"/>
                        <a:pt x="1013" y="425"/>
                      </a:cubicBezTo>
                      <a:cubicBezTo>
                        <a:pt x="1019" y="423"/>
                        <a:pt x="1010" y="412"/>
                        <a:pt x="999" y="402"/>
                      </a:cubicBezTo>
                      <a:cubicBezTo>
                        <a:pt x="1000" y="401"/>
                        <a:pt x="1000" y="401"/>
                        <a:pt x="1001" y="401"/>
                      </a:cubicBezTo>
                      <a:cubicBezTo>
                        <a:pt x="1016" y="396"/>
                        <a:pt x="1030" y="394"/>
                        <a:pt x="1042" y="374"/>
                      </a:cubicBezTo>
                      <a:cubicBezTo>
                        <a:pt x="1054" y="355"/>
                        <a:pt x="1077" y="306"/>
                        <a:pt x="1072" y="296"/>
                      </a:cubicBezTo>
                      <a:cubicBezTo>
                        <a:pt x="1067" y="287"/>
                        <a:pt x="1047" y="274"/>
                        <a:pt x="1033" y="28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grpSp>
              <p:nvGrpSpPr>
                <p:cNvPr id="92" name="Group 46">
                  <a:extLst>
                    <a:ext uri="{FF2B5EF4-FFF2-40B4-BE49-F238E27FC236}">
                      <a16:creationId xmlns:a16="http://schemas.microsoft.com/office/drawing/2014/main" xmlns="" id="{24E49517-A375-804C-A5DD-12261ED8DDEE}"/>
                    </a:ext>
                  </a:extLst>
                </p:cNvPr>
                <p:cNvGrpSpPr/>
                <p:nvPr/>
              </p:nvGrpSpPr>
              <p:grpSpPr>
                <a:xfrm>
                  <a:off x="1751358" y="4703042"/>
                  <a:ext cx="1999361" cy="1028163"/>
                  <a:chOff x="1700334" y="4969700"/>
                  <a:chExt cx="1999361" cy="1028163"/>
                </a:xfrm>
              </p:grpSpPr>
              <p:sp>
                <p:nvSpPr>
                  <p:cNvPr id="93" name="Freeform 13">
                    <a:extLst>
                      <a:ext uri="{FF2B5EF4-FFF2-40B4-BE49-F238E27FC236}">
                        <a16:creationId xmlns:a16="http://schemas.microsoft.com/office/drawing/2014/main" xmlns="" id="{944761B7-2F46-CD40-AE8D-797C1F5E9D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00334" y="5845028"/>
                    <a:ext cx="546038" cy="152835"/>
                  </a:xfrm>
                  <a:custGeom>
                    <a:avLst/>
                    <a:gdLst>
                      <a:gd name="T0" fmla="*/ 375 w 393"/>
                      <a:gd name="T1" fmla="*/ 0 h 110"/>
                      <a:gd name="T2" fmla="*/ 0 w 393"/>
                      <a:gd name="T3" fmla="*/ 0 h 110"/>
                      <a:gd name="T4" fmla="*/ 0 w 393"/>
                      <a:gd name="T5" fmla="*/ 11 h 110"/>
                      <a:gd name="T6" fmla="*/ 375 w 393"/>
                      <a:gd name="T7" fmla="*/ 11 h 110"/>
                      <a:gd name="T8" fmla="*/ 375 w 393"/>
                      <a:gd name="T9" fmla="*/ 22 h 110"/>
                      <a:gd name="T10" fmla="*/ 18 w 393"/>
                      <a:gd name="T11" fmla="*/ 22 h 110"/>
                      <a:gd name="T12" fmla="*/ 18 w 393"/>
                      <a:gd name="T13" fmla="*/ 90 h 110"/>
                      <a:gd name="T14" fmla="*/ 375 w 393"/>
                      <a:gd name="T15" fmla="*/ 90 h 110"/>
                      <a:gd name="T16" fmla="*/ 375 w 393"/>
                      <a:gd name="T17" fmla="*/ 100 h 110"/>
                      <a:gd name="T18" fmla="*/ 0 w 393"/>
                      <a:gd name="T19" fmla="*/ 100 h 110"/>
                      <a:gd name="T20" fmla="*/ 0 w 393"/>
                      <a:gd name="T21" fmla="*/ 110 h 110"/>
                      <a:gd name="T22" fmla="*/ 375 w 393"/>
                      <a:gd name="T23" fmla="*/ 110 h 110"/>
                      <a:gd name="T24" fmla="*/ 393 w 393"/>
                      <a:gd name="T25" fmla="*/ 110 h 110"/>
                      <a:gd name="T26" fmla="*/ 393 w 393"/>
                      <a:gd name="T27" fmla="*/ 100 h 110"/>
                      <a:gd name="T28" fmla="*/ 393 w 393"/>
                      <a:gd name="T29" fmla="*/ 90 h 110"/>
                      <a:gd name="T30" fmla="*/ 393 w 393"/>
                      <a:gd name="T31" fmla="*/ 22 h 110"/>
                      <a:gd name="T32" fmla="*/ 393 w 393"/>
                      <a:gd name="T33" fmla="*/ 11 h 110"/>
                      <a:gd name="T34" fmla="*/ 393 w 393"/>
                      <a:gd name="T35" fmla="*/ 0 h 110"/>
                      <a:gd name="T36" fmla="*/ 375 w 393"/>
                      <a:gd name="T37" fmla="*/ 0 h 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93" h="110">
                        <a:moveTo>
                          <a:pt x="375" y="0"/>
                        </a:moveTo>
                        <a:lnTo>
                          <a:pt x="0" y="0"/>
                        </a:lnTo>
                        <a:lnTo>
                          <a:pt x="0" y="11"/>
                        </a:lnTo>
                        <a:lnTo>
                          <a:pt x="375" y="11"/>
                        </a:lnTo>
                        <a:lnTo>
                          <a:pt x="375" y="22"/>
                        </a:lnTo>
                        <a:lnTo>
                          <a:pt x="18" y="22"/>
                        </a:lnTo>
                        <a:lnTo>
                          <a:pt x="18" y="90"/>
                        </a:lnTo>
                        <a:lnTo>
                          <a:pt x="375" y="90"/>
                        </a:lnTo>
                        <a:lnTo>
                          <a:pt x="375" y="100"/>
                        </a:lnTo>
                        <a:lnTo>
                          <a:pt x="0" y="100"/>
                        </a:lnTo>
                        <a:lnTo>
                          <a:pt x="0" y="110"/>
                        </a:lnTo>
                        <a:lnTo>
                          <a:pt x="375" y="110"/>
                        </a:lnTo>
                        <a:lnTo>
                          <a:pt x="393" y="110"/>
                        </a:lnTo>
                        <a:lnTo>
                          <a:pt x="393" y="100"/>
                        </a:lnTo>
                        <a:lnTo>
                          <a:pt x="393" y="90"/>
                        </a:lnTo>
                        <a:lnTo>
                          <a:pt x="393" y="22"/>
                        </a:lnTo>
                        <a:lnTo>
                          <a:pt x="393" y="11"/>
                        </a:lnTo>
                        <a:lnTo>
                          <a:pt x="393" y="0"/>
                        </a:lnTo>
                        <a:lnTo>
                          <a:pt x="375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4" name="Freeform 14">
                    <a:extLst>
                      <a:ext uri="{FF2B5EF4-FFF2-40B4-BE49-F238E27FC236}">
                        <a16:creationId xmlns:a16="http://schemas.microsoft.com/office/drawing/2014/main" xmlns="" id="{8C54589C-8E4A-524D-9A85-E490660D1B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00334" y="5719981"/>
                    <a:ext cx="582163" cy="122268"/>
                  </a:xfrm>
                  <a:custGeom>
                    <a:avLst/>
                    <a:gdLst>
                      <a:gd name="T0" fmla="*/ 399 w 419"/>
                      <a:gd name="T1" fmla="*/ 0 h 88"/>
                      <a:gd name="T2" fmla="*/ 0 w 419"/>
                      <a:gd name="T3" fmla="*/ 0 h 88"/>
                      <a:gd name="T4" fmla="*/ 0 w 419"/>
                      <a:gd name="T5" fmla="*/ 9 h 88"/>
                      <a:gd name="T6" fmla="*/ 399 w 419"/>
                      <a:gd name="T7" fmla="*/ 9 h 88"/>
                      <a:gd name="T8" fmla="*/ 399 w 419"/>
                      <a:gd name="T9" fmla="*/ 17 h 88"/>
                      <a:gd name="T10" fmla="*/ 19 w 419"/>
                      <a:gd name="T11" fmla="*/ 17 h 88"/>
                      <a:gd name="T12" fmla="*/ 19 w 419"/>
                      <a:gd name="T13" fmla="*/ 72 h 88"/>
                      <a:gd name="T14" fmla="*/ 399 w 419"/>
                      <a:gd name="T15" fmla="*/ 72 h 88"/>
                      <a:gd name="T16" fmla="*/ 399 w 419"/>
                      <a:gd name="T17" fmla="*/ 80 h 88"/>
                      <a:gd name="T18" fmla="*/ 0 w 419"/>
                      <a:gd name="T19" fmla="*/ 80 h 88"/>
                      <a:gd name="T20" fmla="*/ 0 w 419"/>
                      <a:gd name="T21" fmla="*/ 88 h 88"/>
                      <a:gd name="T22" fmla="*/ 399 w 419"/>
                      <a:gd name="T23" fmla="*/ 88 h 88"/>
                      <a:gd name="T24" fmla="*/ 419 w 419"/>
                      <a:gd name="T25" fmla="*/ 88 h 88"/>
                      <a:gd name="T26" fmla="*/ 419 w 419"/>
                      <a:gd name="T27" fmla="*/ 80 h 88"/>
                      <a:gd name="T28" fmla="*/ 419 w 419"/>
                      <a:gd name="T29" fmla="*/ 72 h 88"/>
                      <a:gd name="T30" fmla="*/ 419 w 419"/>
                      <a:gd name="T31" fmla="*/ 17 h 88"/>
                      <a:gd name="T32" fmla="*/ 419 w 419"/>
                      <a:gd name="T33" fmla="*/ 9 h 88"/>
                      <a:gd name="T34" fmla="*/ 419 w 419"/>
                      <a:gd name="T35" fmla="*/ 0 h 88"/>
                      <a:gd name="T36" fmla="*/ 399 w 419"/>
                      <a:gd name="T37" fmla="*/ 0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19" h="88">
                        <a:moveTo>
                          <a:pt x="399" y="0"/>
                        </a:moveTo>
                        <a:lnTo>
                          <a:pt x="0" y="0"/>
                        </a:lnTo>
                        <a:lnTo>
                          <a:pt x="0" y="9"/>
                        </a:lnTo>
                        <a:lnTo>
                          <a:pt x="399" y="9"/>
                        </a:lnTo>
                        <a:lnTo>
                          <a:pt x="399" y="17"/>
                        </a:lnTo>
                        <a:lnTo>
                          <a:pt x="19" y="17"/>
                        </a:lnTo>
                        <a:lnTo>
                          <a:pt x="19" y="72"/>
                        </a:lnTo>
                        <a:lnTo>
                          <a:pt x="399" y="72"/>
                        </a:lnTo>
                        <a:lnTo>
                          <a:pt x="399" y="80"/>
                        </a:lnTo>
                        <a:lnTo>
                          <a:pt x="0" y="80"/>
                        </a:lnTo>
                        <a:lnTo>
                          <a:pt x="0" y="88"/>
                        </a:lnTo>
                        <a:lnTo>
                          <a:pt x="399" y="88"/>
                        </a:lnTo>
                        <a:lnTo>
                          <a:pt x="419" y="88"/>
                        </a:lnTo>
                        <a:lnTo>
                          <a:pt x="419" y="80"/>
                        </a:lnTo>
                        <a:lnTo>
                          <a:pt x="419" y="72"/>
                        </a:lnTo>
                        <a:lnTo>
                          <a:pt x="419" y="17"/>
                        </a:lnTo>
                        <a:lnTo>
                          <a:pt x="419" y="9"/>
                        </a:lnTo>
                        <a:lnTo>
                          <a:pt x="419" y="0"/>
                        </a:lnTo>
                        <a:lnTo>
                          <a:pt x="399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5" name="Freeform 15">
                    <a:extLst>
                      <a:ext uri="{FF2B5EF4-FFF2-40B4-BE49-F238E27FC236}">
                        <a16:creationId xmlns:a16="http://schemas.microsoft.com/office/drawing/2014/main" xmlns="" id="{4BA9FBF5-7F48-604D-BC28-BC223E3FC2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96429" y="5854754"/>
                    <a:ext cx="546038" cy="130604"/>
                  </a:xfrm>
                  <a:custGeom>
                    <a:avLst/>
                    <a:gdLst>
                      <a:gd name="T0" fmla="*/ 375 w 393"/>
                      <a:gd name="T1" fmla="*/ 0 h 94"/>
                      <a:gd name="T2" fmla="*/ 0 w 393"/>
                      <a:gd name="T3" fmla="*/ 0 h 94"/>
                      <a:gd name="T4" fmla="*/ 0 w 393"/>
                      <a:gd name="T5" fmla="*/ 9 h 94"/>
                      <a:gd name="T6" fmla="*/ 375 w 393"/>
                      <a:gd name="T7" fmla="*/ 9 h 94"/>
                      <a:gd name="T8" fmla="*/ 375 w 393"/>
                      <a:gd name="T9" fmla="*/ 18 h 94"/>
                      <a:gd name="T10" fmla="*/ 18 w 393"/>
                      <a:gd name="T11" fmla="*/ 18 h 94"/>
                      <a:gd name="T12" fmla="*/ 18 w 393"/>
                      <a:gd name="T13" fmla="*/ 77 h 94"/>
                      <a:gd name="T14" fmla="*/ 375 w 393"/>
                      <a:gd name="T15" fmla="*/ 77 h 94"/>
                      <a:gd name="T16" fmla="*/ 375 w 393"/>
                      <a:gd name="T17" fmla="*/ 85 h 94"/>
                      <a:gd name="T18" fmla="*/ 0 w 393"/>
                      <a:gd name="T19" fmla="*/ 85 h 94"/>
                      <a:gd name="T20" fmla="*/ 0 w 393"/>
                      <a:gd name="T21" fmla="*/ 94 h 94"/>
                      <a:gd name="T22" fmla="*/ 375 w 393"/>
                      <a:gd name="T23" fmla="*/ 94 h 94"/>
                      <a:gd name="T24" fmla="*/ 393 w 393"/>
                      <a:gd name="T25" fmla="*/ 94 h 94"/>
                      <a:gd name="T26" fmla="*/ 393 w 393"/>
                      <a:gd name="T27" fmla="*/ 85 h 94"/>
                      <a:gd name="T28" fmla="*/ 393 w 393"/>
                      <a:gd name="T29" fmla="*/ 77 h 94"/>
                      <a:gd name="T30" fmla="*/ 393 w 393"/>
                      <a:gd name="T31" fmla="*/ 18 h 94"/>
                      <a:gd name="T32" fmla="*/ 393 w 393"/>
                      <a:gd name="T33" fmla="*/ 9 h 94"/>
                      <a:gd name="T34" fmla="*/ 393 w 393"/>
                      <a:gd name="T35" fmla="*/ 0 h 94"/>
                      <a:gd name="T36" fmla="*/ 375 w 393"/>
                      <a:gd name="T37" fmla="*/ 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93" h="94">
                        <a:moveTo>
                          <a:pt x="375" y="0"/>
                        </a:moveTo>
                        <a:lnTo>
                          <a:pt x="0" y="0"/>
                        </a:lnTo>
                        <a:lnTo>
                          <a:pt x="0" y="9"/>
                        </a:lnTo>
                        <a:lnTo>
                          <a:pt x="375" y="9"/>
                        </a:lnTo>
                        <a:lnTo>
                          <a:pt x="375" y="18"/>
                        </a:lnTo>
                        <a:lnTo>
                          <a:pt x="18" y="18"/>
                        </a:lnTo>
                        <a:lnTo>
                          <a:pt x="18" y="77"/>
                        </a:lnTo>
                        <a:lnTo>
                          <a:pt x="375" y="77"/>
                        </a:lnTo>
                        <a:lnTo>
                          <a:pt x="375" y="85"/>
                        </a:lnTo>
                        <a:lnTo>
                          <a:pt x="0" y="85"/>
                        </a:lnTo>
                        <a:lnTo>
                          <a:pt x="0" y="94"/>
                        </a:lnTo>
                        <a:lnTo>
                          <a:pt x="375" y="94"/>
                        </a:lnTo>
                        <a:lnTo>
                          <a:pt x="393" y="94"/>
                        </a:lnTo>
                        <a:lnTo>
                          <a:pt x="393" y="85"/>
                        </a:lnTo>
                        <a:lnTo>
                          <a:pt x="393" y="77"/>
                        </a:lnTo>
                        <a:lnTo>
                          <a:pt x="393" y="18"/>
                        </a:lnTo>
                        <a:lnTo>
                          <a:pt x="393" y="9"/>
                        </a:lnTo>
                        <a:lnTo>
                          <a:pt x="393" y="0"/>
                        </a:lnTo>
                        <a:lnTo>
                          <a:pt x="375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6" name="Freeform 16">
                    <a:extLst>
                      <a:ext uri="{FF2B5EF4-FFF2-40B4-BE49-F238E27FC236}">
                        <a16:creationId xmlns:a16="http://schemas.microsoft.com/office/drawing/2014/main" xmlns="" id="{1164E0D6-F1F6-5245-A388-643A4457BF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96429" y="5746380"/>
                    <a:ext cx="582163" cy="105595"/>
                  </a:xfrm>
                  <a:custGeom>
                    <a:avLst/>
                    <a:gdLst>
                      <a:gd name="T0" fmla="*/ 400 w 419"/>
                      <a:gd name="T1" fmla="*/ 0 h 76"/>
                      <a:gd name="T2" fmla="*/ 0 w 419"/>
                      <a:gd name="T3" fmla="*/ 0 h 76"/>
                      <a:gd name="T4" fmla="*/ 0 w 419"/>
                      <a:gd name="T5" fmla="*/ 8 h 76"/>
                      <a:gd name="T6" fmla="*/ 400 w 419"/>
                      <a:gd name="T7" fmla="*/ 8 h 76"/>
                      <a:gd name="T8" fmla="*/ 400 w 419"/>
                      <a:gd name="T9" fmla="*/ 15 h 76"/>
                      <a:gd name="T10" fmla="*/ 19 w 419"/>
                      <a:gd name="T11" fmla="*/ 15 h 76"/>
                      <a:gd name="T12" fmla="*/ 19 w 419"/>
                      <a:gd name="T13" fmla="*/ 62 h 76"/>
                      <a:gd name="T14" fmla="*/ 400 w 419"/>
                      <a:gd name="T15" fmla="*/ 62 h 76"/>
                      <a:gd name="T16" fmla="*/ 400 w 419"/>
                      <a:gd name="T17" fmla="*/ 69 h 76"/>
                      <a:gd name="T18" fmla="*/ 0 w 419"/>
                      <a:gd name="T19" fmla="*/ 69 h 76"/>
                      <a:gd name="T20" fmla="*/ 0 w 419"/>
                      <a:gd name="T21" fmla="*/ 76 h 76"/>
                      <a:gd name="T22" fmla="*/ 400 w 419"/>
                      <a:gd name="T23" fmla="*/ 76 h 76"/>
                      <a:gd name="T24" fmla="*/ 419 w 419"/>
                      <a:gd name="T25" fmla="*/ 76 h 76"/>
                      <a:gd name="T26" fmla="*/ 419 w 419"/>
                      <a:gd name="T27" fmla="*/ 69 h 76"/>
                      <a:gd name="T28" fmla="*/ 419 w 419"/>
                      <a:gd name="T29" fmla="*/ 62 h 76"/>
                      <a:gd name="T30" fmla="*/ 419 w 419"/>
                      <a:gd name="T31" fmla="*/ 15 h 76"/>
                      <a:gd name="T32" fmla="*/ 419 w 419"/>
                      <a:gd name="T33" fmla="*/ 8 h 76"/>
                      <a:gd name="T34" fmla="*/ 419 w 419"/>
                      <a:gd name="T35" fmla="*/ 0 h 76"/>
                      <a:gd name="T36" fmla="*/ 400 w 419"/>
                      <a:gd name="T37" fmla="*/ 0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19" h="76">
                        <a:moveTo>
                          <a:pt x="400" y="0"/>
                        </a:moveTo>
                        <a:lnTo>
                          <a:pt x="0" y="0"/>
                        </a:lnTo>
                        <a:lnTo>
                          <a:pt x="0" y="8"/>
                        </a:lnTo>
                        <a:lnTo>
                          <a:pt x="400" y="8"/>
                        </a:lnTo>
                        <a:lnTo>
                          <a:pt x="400" y="15"/>
                        </a:lnTo>
                        <a:lnTo>
                          <a:pt x="19" y="15"/>
                        </a:lnTo>
                        <a:lnTo>
                          <a:pt x="19" y="62"/>
                        </a:lnTo>
                        <a:lnTo>
                          <a:pt x="400" y="62"/>
                        </a:lnTo>
                        <a:lnTo>
                          <a:pt x="400" y="69"/>
                        </a:lnTo>
                        <a:lnTo>
                          <a:pt x="0" y="69"/>
                        </a:lnTo>
                        <a:lnTo>
                          <a:pt x="0" y="76"/>
                        </a:lnTo>
                        <a:lnTo>
                          <a:pt x="400" y="76"/>
                        </a:lnTo>
                        <a:lnTo>
                          <a:pt x="419" y="76"/>
                        </a:lnTo>
                        <a:lnTo>
                          <a:pt x="419" y="69"/>
                        </a:lnTo>
                        <a:lnTo>
                          <a:pt x="419" y="62"/>
                        </a:lnTo>
                        <a:lnTo>
                          <a:pt x="419" y="15"/>
                        </a:lnTo>
                        <a:lnTo>
                          <a:pt x="419" y="8"/>
                        </a:lnTo>
                        <a:lnTo>
                          <a:pt x="419" y="0"/>
                        </a:lnTo>
                        <a:lnTo>
                          <a:pt x="40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7" name="Freeform 17">
                    <a:extLst>
                      <a:ext uri="{FF2B5EF4-FFF2-40B4-BE49-F238E27FC236}">
                        <a16:creationId xmlns:a16="http://schemas.microsoft.com/office/drawing/2014/main" xmlns="" id="{484E61E3-756C-4C48-9317-899B73DCC4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38074" y="5617165"/>
                    <a:ext cx="546038" cy="129216"/>
                  </a:xfrm>
                  <a:custGeom>
                    <a:avLst/>
                    <a:gdLst>
                      <a:gd name="T0" fmla="*/ 375 w 393"/>
                      <a:gd name="T1" fmla="*/ 0 h 93"/>
                      <a:gd name="T2" fmla="*/ 0 w 393"/>
                      <a:gd name="T3" fmla="*/ 0 h 93"/>
                      <a:gd name="T4" fmla="*/ 0 w 393"/>
                      <a:gd name="T5" fmla="*/ 9 h 93"/>
                      <a:gd name="T6" fmla="*/ 375 w 393"/>
                      <a:gd name="T7" fmla="*/ 9 h 93"/>
                      <a:gd name="T8" fmla="*/ 375 w 393"/>
                      <a:gd name="T9" fmla="*/ 18 h 93"/>
                      <a:gd name="T10" fmla="*/ 19 w 393"/>
                      <a:gd name="T11" fmla="*/ 18 h 93"/>
                      <a:gd name="T12" fmla="*/ 19 w 393"/>
                      <a:gd name="T13" fmla="*/ 76 h 93"/>
                      <a:gd name="T14" fmla="*/ 375 w 393"/>
                      <a:gd name="T15" fmla="*/ 76 h 93"/>
                      <a:gd name="T16" fmla="*/ 375 w 393"/>
                      <a:gd name="T17" fmla="*/ 84 h 93"/>
                      <a:gd name="T18" fmla="*/ 0 w 393"/>
                      <a:gd name="T19" fmla="*/ 84 h 93"/>
                      <a:gd name="T20" fmla="*/ 0 w 393"/>
                      <a:gd name="T21" fmla="*/ 93 h 93"/>
                      <a:gd name="T22" fmla="*/ 375 w 393"/>
                      <a:gd name="T23" fmla="*/ 93 h 93"/>
                      <a:gd name="T24" fmla="*/ 393 w 393"/>
                      <a:gd name="T25" fmla="*/ 93 h 93"/>
                      <a:gd name="T26" fmla="*/ 393 w 393"/>
                      <a:gd name="T27" fmla="*/ 84 h 93"/>
                      <a:gd name="T28" fmla="*/ 393 w 393"/>
                      <a:gd name="T29" fmla="*/ 76 h 93"/>
                      <a:gd name="T30" fmla="*/ 393 w 393"/>
                      <a:gd name="T31" fmla="*/ 18 h 93"/>
                      <a:gd name="T32" fmla="*/ 393 w 393"/>
                      <a:gd name="T33" fmla="*/ 9 h 93"/>
                      <a:gd name="T34" fmla="*/ 393 w 393"/>
                      <a:gd name="T35" fmla="*/ 0 h 93"/>
                      <a:gd name="T36" fmla="*/ 375 w 393"/>
                      <a:gd name="T37" fmla="*/ 0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93" h="93">
                        <a:moveTo>
                          <a:pt x="375" y="0"/>
                        </a:moveTo>
                        <a:lnTo>
                          <a:pt x="0" y="0"/>
                        </a:lnTo>
                        <a:lnTo>
                          <a:pt x="0" y="9"/>
                        </a:lnTo>
                        <a:lnTo>
                          <a:pt x="375" y="9"/>
                        </a:lnTo>
                        <a:lnTo>
                          <a:pt x="375" y="18"/>
                        </a:lnTo>
                        <a:lnTo>
                          <a:pt x="19" y="18"/>
                        </a:lnTo>
                        <a:lnTo>
                          <a:pt x="19" y="76"/>
                        </a:lnTo>
                        <a:lnTo>
                          <a:pt x="375" y="76"/>
                        </a:lnTo>
                        <a:lnTo>
                          <a:pt x="375" y="84"/>
                        </a:lnTo>
                        <a:lnTo>
                          <a:pt x="0" y="84"/>
                        </a:lnTo>
                        <a:lnTo>
                          <a:pt x="0" y="93"/>
                        </a:lnTo>
                        <a:lnTo>
                          <a:pt x="375" y="93"/>
                        </a:lnTo>
                        <a:lnTo>
                          <a:pt x="393" y="93"/>
                        </a:lnTo>
                        <a:lnTo>
                          <a:pt x="393" y="84"/>
                        </a:lnTo>
                        <a:lnTo>
                          <a:pt x="393" y="76"/>
                        </a:lnTo>
                        <a:lnTo>
                          <a:pt x="393" y="18"/>
                        </a:lnTo>
                        <a:lnTo>
                          <a:pt x="393" y="9"/>
                        </a:lnTo>
                        <a:lnTo>
                          <a:pt x="393" y="0"/>
                        </a:lnTo>
                        <a:lnTo>
                          <a:pt x="375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8" name="Freeform 18">
                    <a:extLst>
                      <a:ext uri="{FF2B5EF4-FFF2-40B4-BE49-F238E27FC236}">
                        <a16:creationId xmlns:a16="http://schemas.microsoft.com/office/drawing/2014/main" xmlns="" id="{83669DB0-284F-B54D-859E-5F34B10CE9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38074" y="5510181"/>
                    <a:ext cx="582163" cy="105595"/>
                  </a:xfrm>
                  <a:custGeom>
                    <a:avLst/>
                    <a:gdLst>
                      <a:gd name="T0" fmla="*/ 400 w 419"/>
                      <a:gd name="T1" fmla="*/ 0 h 76"/>
                      <a:gd name="T2" fmla="*/ 0 w 419"/>
                      <a:gd name="T3" fmla="*/ 0 h 76"/>
                      <a:gd name="T4" fmla="*/ 0 w 419"/>
                      <a:gd name="T5" fmla="*/ 7 h 76"/>
                      <a:gd name="T6" fmla="*/ 400 w 419"/>
                      <a:gd name="T7" fmla="*/ 7 h 76"/>
                      <a:gd name="T8" fmla="*/ 400 w 419"/>
                      <a:gd name="T9" fmla="*/ 15 h 76"/>
                      <a:gd name="T10" fmla="*/ 20 w 419"/>
                      <a:gd name="T11" fmla="*/ 15 h 76"/>
                      <a:gd name="T12" fmla="*/ 20 w 419"/>
                      <a:gd name="T13" fmla="*/ 62 h 76"/>
                      <a:gd name="T14" fmla="*/ 400 w 419"/>
                      <a:gd name="T15" fmla="*/ 62 h 76"/>
                      <a:gd name="T16" fmla="*/ 400 w 419"/>
                      <a:gd name="T17" fmla="*/ 69 h 76"/>
                      <a:gd name="T18" fmla="*/ 0 w 419"/>
                      <a:gd name="T19" fmla="*/ 69 h 76"/>
                      <a:gd name="T20" fmla="*/ 0 w 419"/>
                      <a:gd name="T21" fmla="*/ 76 h 76"/>
                      <a:gd name="T22" fmla="*/ 400 w 419"/>
                      <a:gd name="T23" fmla="*/ 76 h 76"/>
                      <a:gd name="T24" fmla="*/ 419 w 419"/>
                      <a:gd name="T25" fmla="*/ 76 h 76"/>
                      <a:gd name="T26" fmla="*/ 419 w 419"/>
                      <a:gd name="T27" fmla="*/ 69 h 76"/>
                      <a:gd name="T28" fmla="*/ 419 w 419"/>
                      <a:gd name="T29" fmla="*/ 62 h 76"/>
                      <a:gd name="T30" fmla="*/ 419 w 419"/>
                      <a:gd name="T31" fmla="*/ 15 h 76"/>
                      <a:gd name="T32" fmla="*/ 419 w 419"/>
                      <a:gd name="T33" fmla="*/ 7 h 76"/>
                      <a:gd name="T34" fmla="*/ 419 w 419"/>
                      <a:gd name="T35" fmla="*/ 0 h 76"/>
                      <a:gd name="T36" fmla="*/ 400 w 419"/>
                      <a:gd name="T37" fmla="*/ 0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19" h="76">
                        <a:moveTo>
                          <a:pt x="400" y="0"/>
                        </a:moveTo>
                        <a:lnTo>
                          <a:pt x="0" y="0"/>
                        </a:lnTo>
                        <a:lnTo>
                          <a:pt x="0" y="7"/>
                        </a:lnTo>
                        <a:lnTo>
                          <a:pt x="400" y="7"/>
                        </a:lnTo>
                        <a:lnTo>
                          <a:pt x="400" y="15"/>
                        </a:lnTo>
                        <a:lnTo>
                          <a:pt x="20" y="15"/>
                        </a:lnTo>
                        <a:lnTo>
                          <a:pt x="20" y="62"/>
                        </a:lnTo>
                        <a:lnTo>
                          <a:pt x="400" y="62"/>
                        </a:lnTo>
                        <a:lnTo>
                          <a:pt x="400" y="69"/>
                        </a:lnTo>
                        <a:lnTo>
                          <a:pt x="0" y="69"/>
                        </a:lnTo>
                        <a:lnTo>
                          <a:pt x="0" y="76"/>
                        </a:lnTo>
                        <a:lnTo>
                          <a:pt x="400" y="76"/>
                        </a:lnTo>
                        <a:lnTo>
                          <a:pt x="419" y="76"/>
                        </a:lnTo>
                        <a:lnTo>
                          <a:pt x="419" y="69"/>
                        </a:lnTo>
                        <a:lnTo>
                          <a:pt x="419" y="62"/>
                        </a:lnTo>
                        <a:lnTo>
                          <a:pt x="419" y="15"/>
                        </a:lnTo>
                        <a:lnTo>
                          <a:pt x="419" y="7"/>
                        </a:lnTo>
                        <a:lnTo>
                          <a:pt x="419" y="0"/>
                        </a:lnTo>
                        <a:lnTo>
                          <a:pt x="40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9" name="Freeform 19">
                    <a:extLst>
                      <a:ext uri="{FF2B5EF4-FFF2-40B4-BE49-F238E27FC236}">
                        <a16:creationId xmlns:a16="http://schemas.microsoft.com/office/drawing/2014/main" xmlns="" id="{E7E39A03-A831-9547-84E2-63A73AD837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96429" y="5404586"/>
                    <a:ext cx="582163" cy="105595"/>
                  </a:xfrm>
                  <a:custGeom>
                    <a:avLst/>
                    <a:gdLst>
                      <a:gd name="T0" fmla="*/ 400 w 419"/>
                      <a:gd name="T1" fmla="*/ 0 h 76"/>
                      <a:gd name="T2" fmla="*/ 0 w 419"/>
                      <a:gd name="T3" fmla="*/ 0 h 76"/>
                      <a:gd name="T4" fmla="*/ 0 w 419"/>
                      <a:gd name="T5" fmla="*/ 7 h 76"/>
                      <a:gd name="T6" fmla="*/ 400 w 419"/>
                      <a:gd name="T7" fmla="*/ 7 h 76"/>
                      <a:gd name="T8" fmla="*/ 400 w 419"/>
                      <a:gd name="T9" fmla="*/ 15 h 76"/>
                      <a:gd name="T10" fmla="*/ 19 w 419"/>
                      <a:gd name="T11" fmla="*/ 15 h 76"/>
                      <a:gd name="T12" fmla="*/ 19 w 419"/>
                      <a:gd name="T13" fmla="*/ 62 h 76"/>
                      <a:gd name="T14" fmla="*/ 400 w 419"/>
                      <a:gd name="T15" fmla="*/ 62 h 76"/>
                      <a:gd name="T16" fmla="*/ 400 w 419"/>
                      <a:gd name="T17" fmla="*/ 69 h 76"/>
                      <a:gd name="T18" fmla="*/ 0 w 419"/>
                      <a:gd name="T19" fmla="*/ 69 h 76"/>
                      <a:gd name="T20" fmla="*/ 0 w 419"/>
                      <a:gd name="T21" fmla="*/ 76 h 76"/>
                      <a:gd name="T22" fmla="*/ 400 w 419"/>
                      <a:gd name="T23" fmla="*/ 76 h 76"/>
                      <a:gd name="T24" fmla="*/ 419 w 419"/>
                      <a:gd name="T25" fmla="*/ 76 h 76"/>
                      <a:gd name="T26" fmla="*/ 419 w 419"/>
                      <a:gd name="T27" fmla="*/ 69 h 76"/>
                      <a:gd name="T28" fmla="*/ 419 w 419"/>
                      <a:gd name="T29" fmla="*/ 62 h 76"/>
                      <a:gd name="T30" fmla="*/ 419 w 419"/>
                      <a:gd name="T31" fmla="*/ 15 h 76"/>
                      <a:gd name="T32" fmla="*/ 419 w 419"/>
                      <a:gd name="T33" fmla="*/ 7 h 76"/>
                      <a:gd name="T34" fmla="*/ 419 w 419"/>
                      <a:gd name="T35" fmla="*/ 0 h 76"/>
                      <a:gd name="T36" fmla="*/ 400 w 419"/>
                      <a:gd name="T37" fmla="*/ 0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19" h="76">
                        <a:moveTo>
                          <a:pt x="400" y="0"/>
                        </a:moveTo>
                        <a:lnTo>
                          <a:pt x="0" y="0"/>
                        </a:lnTo>
                        <a:lnTo>
                          <a:pt x="0" y="7"/>
                        </a:lnTo>
                        <a:lnTo>
                          <a:pt x="400" y="7"/>
                        </a:lnTo>
                        <a:lnTo>
                          <a:pt x="400" y="15"/>
                        </a:lnTo>
                        <a:lnTo>
                          <a:pt x="19" y="15"/>
                        </a:lnTo>
                        <a:lnTo>
                          <a:pt x="19" y="62"/>
                        </a:lnTo>
                        <a:lnTo>
                          <a:pt x="400" y="62"/>
                        </a:lnTo>
                        <a:lnTo>
                          <a:pt x="400" y="69"/>
                        </a:lnTo>
                        <a:lnTo>
                          <a:pt x="0" y="69"/>
                        </a:lnTo>
                        <a:lnTo>
                          <a:pt x="0" y="76"/>
                        </a:lnTo>
                        <a:lnTo>
                          <a:pt x="400" y="76"/>
                        </a:lnTo>
                        <a:lnTo>
                          <a:pt x="419" y="76"/>
                        </a:lnTo>
                        <a:lnTo>
                          <a:pt x="419" y="69"/>
                        </a:lnTo>
                        <a:lnTo>
                          <a:pt x="419" y="62"/>
                        </a:lnTo>
                        <a:lnTo>
                          <a:pt x="419" y="15"/>
                        </a:lnTo>
                        <a:lnTo>
                          <a:pt x="419" y="7"/>
                        </a:lnTo>
                        <a:lnTo>
                          <a:pt x="419" y="0"/>
                        </a:lnTo>
                        <a:lnTo>
                          <a:pt x="40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0" name="Freeform 20">
                    <a:extLst>
                      <a:ext uri="{FF2B5EF4-FFF2-40B4-BE49-F238E27FC236}">
                        <a16:creationId xmlns:a16="http://schemas.microsoft.com/office/drawing/2014/main" xmlns="" id="{6A793170-633F-1F4A-AA15-5BE6054F61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17532" y="5867259"/>
                    <a:ext cx="546038" cy="130604"/>
                  </a:xfrm>
                  <a:custGeom>
                    <a:avLst/>
                    <a:gdLst>
                      <a:gd name="T0" fmla="*/ 375 w 393"/>
                      <a:gd name="T1" fmla="*/ 0 h 94"/>
                      <a:gd name="T2" fmla="*/ 0 w 393"/>
                      <a:gd name="T3" fmla="*/ 0 h 94"/>
                      <a:gd name="T4" fmla="*/ 0 w 393"/>
                      <a:gd name="T5" fmla="*/ 9 h 94"/>
                      <a:gd name="T6" fmla="*/ 375 w 393"/>
                      <a:gd name="T7" fmla="*/ 9 h 94"/>
                      <a:gd name="T8" fmla="*/ 375 w 393"/>
                      <a:gd name="T9" fmla="*/ 18 h 94"/>
                      <a:gd name="T10" fmla="*/ 18 w 393"/>
                      <a:gd name="T11" fmla="*/ 18 h 94"/>
                      <a:gd name="T12" fmla="*/ 18 w 393"/>
                      <a:gd name="T13" fmla="*/ 77 h 94"/>
                      <a:gd name="T14" fmla="*/ 375 w 393"/>
                      <a:gd name="T15" fmla="*/ 77 h 94"/>
                      <a:gd name="T16" fmla="*/ 375 w 393"/>
                      <a:gd name="T17" fmla="*/ 85 h 94"/>
                      <a:gd name="T18" fmla="*/ 0 w 393"/>
                      <a:gd name="T19" fmla="*/ 85 h 94"/>
                      <a:gd name="T20" fmla="*/ 0 w 393"/>
                      <a:gd name="T21" fmla="*/ 94 h 94"/>
                      <a:gd name="T22" fmla="*/ 375 w 393"/>
                      <a:gd name="T23" fmla="*/ 94 h 94"/>
                      <a:gd name="T24" fmla="*/ 393 w 393"/>
                      <a:gd name="T25" fmla="*/ 94 h 94"/>
                      <a:gd name="T26" fmla="*/ 393 w 393"/>
                      <a:gd name="T27" fmla="*/ 85 h 94"/>
                      <a:gd name="T28" fmla="*/ 393 w 393"/>
                      <a:gd name="T29" fmla="*/ 77 h 94"/>
                      <a:gd name="T30" fmla="*/ 393 w 393"/>
                      <a:gd name="T31" fmla="*/ 18 h 94"/>
                      <a:gd name="T32" fmla="*/ 393 w 393"/>
                      <a:gd name="T33" fmla="*/ 9 h 94"/>
                      <a:gd name="T34" fmla="*/ 393 w 393"/>
                      <a:gd name="T35" fmla="*/ 0 h 94"/>
                      <a:gd name="T36" fmla="*/ 375 w 393"/>
                      <a:gd name="T37" fmla="*/ 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93" h="94">
                        <a:moveTo>
                          <a:pt x="375" y="0"/>
                        </a:moveTo>
                        <a:lnTo>
                          <a:pt x="0" y="0"/>
                        </a:lnTo>
                        <a:lnTo>
                          <a:pt x="0" y="9"/>
                        </a:lnTo>
                        <a:lnTo>
                          <a:pt x="375" y="9"/>
                        </a:lnTo>
                        <a:lnTo>
                          <a:pt x="375" y="18"/>
                        </a:lnTo>
                        <a:lnTo>
                          <a:pt x="18" y="18"/>
                        </a:lnTo>
                        <a:lnTo>
                          <a:pt x="18" y="77"/>
                        </a:lnTo>
                        <a:lnTo>
                          <a:pt x="375" y="77"/>
                        </a:lnTo>
                        <a:lnTo>
                          <a:pt x="375" y="85"/>
                        </a:lnTo>
                        <a:lnTo>
                          <a:pt x="0" y="85"/>
                        </a:lnTo>
                        <a:lnTo>
                          <a:pt x="0" y="94"/>
                        </a:lnTo>
                        <a:lnTo>
                          <a:pt x="375" y="94"/>
                        </a:lnTo>
                        <a:lnTo>
                          <a:pt x="393" y="94"/>
                        </a:lnTo>
                        <a:lnTo>
                          <a:pt x="393" y="85"/>
                        </a:lnTo>
                        <a:lnTo>
                          <a:pt x="393" y="77"/>
                        </a:lnTo>
                        <a:lnTo>
                          <a:pt x="393" y="18"/>
                        </a:lnTo>
                        <a:lnTo>
                          <a:pt x="393" y="9"/>
                        </a:lnTo>
                        <a:lnTo>
                          <a:pt x="393" y="0"/>
                        </a:lnTo>
                        <a:lnTo>
                          <a:pt x="375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1" name="Freeform 21">
                    <a:extLst>
                      <a:ext uri="{FF2B5EF4-FFF2-40B4-BE49-F238E27FC236}">
                        <a16:creationId xmlns:a16="http://schemas.microsoft.com/office/drawing/2014/main" xmlns="" id="{C6C928B7-CA10-8643-B302-97C23C8471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17532" y="5758885"/>
                    <a:ext cx="582163" cy="105595"/>
                  </a:xfrm>
                  <a:custGeom>
                    <a:avLst/>
                    <a:gdLst>
                      <a:gd name="T0" fmla="*/ 398 w 419"/>
                      <a:gd name="T1" fmla="*/ 0 h 76"/>
                      <a:gd name="T2" fmla="*/ 0 w 419"/>
                      <a:gd name="T3" fmla="*/ 0 h 76"/>
                      <a:gd name="T4" fmla="*/ 0 w 419"/>
                      <a:gd name="T5" fmla="*/ 8 h 76"/>
                      <a:gd name="T6" fmla="*/ 398 w 419"/>
                      <a:gd name="T7" fmla="*/ 8 h 76"/>
                      <a:gd name="T8" fmla="*/ 398 w 419"/>
                      <a:gd name="T9" fmla="*/ 15 h 76"/>
                      <a:gd name="T10" fmla="*/ 19 w 419"/>
                      <a:gd name="T11" fmla="*/ 15 h 76"/>
                      <a:gd name="T12" fmla="*/ 19 w 419"/>
                      <a:gd name="T13" fmla="*/ 62 h 76"/>
                      <a:gd name="T14" fmla="*/ 398 w 419"/>
                      <a:gd name="T15" fmla="*/ 62 h 76"/>
                      <a:gd name="T16" fmla="*/ 398 w 419"/>
                      <a:gd name="T17" fmla="*/ 69 h 76"/>
                      <a:gd name="T18" fmla="*/ 0 w 419"/>
                      <a:gd name="T19" fmla="*/ 69 h 76"/>
                      <a:gd name="T20" fmla="*/ 0 w 419"/>
                      <a:gd name="T21" fmla="*/ 76 h 76"/>
                      <a:gd name="T22" fmla="*/ 398 w 419"/>
                      <a:gd name="T23" fmla="*/ 76 h 76"/>
                      <a:gd name="T24" fmla="*/ 419 w 419"/>
                      <a:gd name="T25" fmla="*/ 76 h 76"/>
                      <a:gd name="T26" fmla="*/ 419 w 419"/>
                      <a:gd name="T27" fmla="*/ 69 h 76"/>
                      <a:gd name="T28" fmla="*/ 419 w 419"/>
                      <a:gd name="T29" fmla="*/ 62 h 76"/>
                      <a:gd name="T30" fmla="*/ 419 w 419"/>
                      <a:gd name="T31" fmla="*/ 15 h 76"/>
                      <a:gd name="T32" fmla="*/ 419 w 419"/>
                      <a:gd name="T33" fmla="*/ 8 h 76"/>
                      <a:gd name="T34" fmla="*/ 419 w 419"/>
                      <a:gd name="T35" fmla="*/ 0 h 76"/>
                      <a:gd name="T36" fmla="*/ 398 w 419"/>
                      <a:gd name="T37" fmla="*/ 0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19" h="76">
                        <a:moveTo>
                          <a:pt x="398" y="0"/>
                        </a:moveTo>
                        <a:lnTo>
                          <a:pt x="0" y="0"/>
                        </a:lnTo>
                        <a:lnTo>
                          <a:pt x="0" y="8"/>
                        </a:lnTo>
                        <a:lnTo>
                          <a:pt x="398" y="8"/>
                        </a:lnTo>
                        <a:lnTo>
                          <a:pt x="398" y="15"/>
                        </a:lnTo>
                        <a:lnTo>
                          <a:pt x="19" y="15"/>
                        </a:lnTo>
                        <a:lnTo>
                          <a:pt x="19" y="62"/>
                        </a:lnTo>
                        <a:lnTo>
                          <a:pt x="398" y="62"/>
                        </a:lnTo>
                        <a:lnTo>
                          <a:pt x="398" y="69"/>
                        </a:lnTo>
                        <a:lnTo>
                          <a:pt x="0" y="69"/>
                        </a:lnTo>
                        <a:lnTo>
                          <a:pt x="0" y="76"/>
                        </a:lnTo>
                        <a:lnTo>
                          <a:pt x="398" y="76"/>
                        </a:lnTo>
                        <a:lnTo>
                          <a:pt x="419" y="76"/>
                        </a:lnTo>
                        <a:lnTo>
                          <a:pt x="419" y="69"/>
                        </a:lnTo>
                        <a:lnTo>
                          <a:pt x="419" y="62"/>
                        </a:lnTo>
                        <a:lnTo>
                          <a:pt x="419" y="15"/>
                        </a:lnTo>
                        <a:lnTo>
                          <a:pt x="419" y="8"/>
                        </a:lnTo>
                        <a:lnTo>
                          <a:pt x="419" y="0"/>
                        </a:lnTo>
                        <a:lnTo>
                          <a:pt x="39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2" name="Freeform 22">
                    <a:extLst>
                      <a:ext uri="{FF2B5EF4-FFF2-40B4-BE49-F238E27FC236}">
                        <a16:creationId xmlns:a16="http://schemas.microsoft.com/office/drawing/2014/main" xmlns="" id="{6B4A834E-3C23-5F48-B4DC-FFAD9CEFE7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57788" y="5629670"/>
                    <a:ext cx="546038" cy="129216"/>
                  </a:xfrm>
                  <a:custGeom>
                    <a:avLst/>
                    <a:gdLst>
                      <a:gd name="T0" fmla="*/ 375 w 393"/>
                      <a:gd name="T1" fmla="*/ 0 h 93"/>
                      <a:gd name="T2" fmla="*/ 0 w 393"/>
                      <a:gd name="T3" fmla="*/ 0 h 93"/>
                      <a:gd name="T4" fmla="*/ 0 w 393"/>
                      <a:gd name="T5" fmla="*/ 9 h 93"/>
                      <a:gd name="T6" fmla="*/ 375 w 393"/>
                      <a:gd name="T7" fmla="*/ 9 h 93"/>
                      <a:gd name="T8" fmla="*/ 375 w 393"/>
                      <a:gd name="T9" fmla="*/ 18 h 93"/>
                      <a:gd name="T10" fmla="*/ 18 w 393"/>
                      <a:gd name="T11" fmla="*/ 18 h 93"/>
                      <a:gd name="T12" fmla="*/ 18 w 393"/>
                      <a:gd name="T13" fmla="*/ 76 h 93"/>
                      <a:gd name="T14" fmla="*/ 375 w 393"/>
                      <a:gd name="T15" fmla="*/ 76 h 93"/>
                      <a:gd name="T16" fmla="*/ 375 w 393"/>
                      <a:gd name="T17" fmla="*/ 84 h 93"/>
                      <a:gd name="T18" fmla="*/ 0 w 393"/>
                      <a:gd name="T19" fmla="*/ 84 h 93"/>
                      <a:gd name="T20" fmla="*/ 0 w 393"/>
                      <a:gd name="T21" fmla="*/ 93 h 93"/>
                      <a:gd name="T22" fmla="*/ 375 w 393"/>
                      <a:gd name="T23" fmla="*/ 93 h 93"/>
                      <a:gd name="T24" fmla="*/ 393 w 393"/>
                      <a:gd name="T25" fmla="*/ 93 h 93"/>
                      <a:gd name="T26" fmla="*/ 393 w 393"/>
                      <a:gd name="T27" fmla="*/ 84 h 93"/>
                      <a:gd name="T28" fmla="*/ 393 w 393"/>
                      <a:gd name="T29" fmla="*/ 76 h 93"/>
                      <a:gd name="T30" fmla="*/ 393 w 393"/>
                      <a:gd name="T31" fmla="*/ 18 h 93"/>
                      <a:gd name="T32" fmla="*/ 393 w 393"/>
                      <a:gd name="T33" fmla="*/ 9 h 93"/>
                      <a:gd name="T34" fmla="*/ 393 w 393"/>
                      <a:gd name="T35" fmla="*/ 0 h 93"/>
                      <a:gd name="T36" fmla="*/ 375 w 393"/>
                      <a:gd name="T37" fmla="*/ 0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93" h="93">
                        <a:moveTo>
                          <a:pt x="375" y="0"/>
                        </a:moveTo>
                        <a:lnTo>
                          <a:pt x="0" y="0"/>
                        </a:lnTo>
                        <a:lnTo>
                          <a:pt x="0" y="9"/>
                        </a:lnTo>
                        <a:lnTo>
                          <a:pt x="375" y="9"/>
                        </a:lnTo>
                        <a:lnTo>
                          <a:pt x="375" y="18"/>
                        </a:lnTo>
                        <a:lnTo>
                          <a:pt x="18" y="18"/>
                        </a:lnTo>
                        <a:lnTo>
                          <a:pt x="18" y="76"/>
                        </a:lnTo>
                        <a:lnTo>
                          <a:pt x="375" y="76"/>
                        </a:lnTo>
                        <a:lnTo>
                          <a:pt x="375" y="84"/>
                        </a:lnTo>
                        <a:lnTo>
                          <a:pt x="0" y="84"/>
                        </a:lnTo>
                        <a:lnTo>
                          <a:pt x="0" y="93"/>
                        </a:lnTo>
                        <a:lnTo>
                          <a:pt x="375" y="93"/>
                        </a:lnTo>
                        <a:lnTo>
                          <a:pt x="393" y="93"/>
                        </a:lnTo>
                        <a:lnTo>
                          <a:pt x="393" y="84"/>
                        </a:lnTo>
                        <a:lnTo>
                          <a:pt x="393" y="76"/>
                        </a:lnTo>
                        <a:lnTo>
                          <a:pt x="393" y="18"/>
                        </a:lnTo>
                        <a:lnTo>
                          <a:pt x="393" y="9"/>
                        </a:lnTo>
                        <a:lnTo>
                          <a:pt x="393" y="0"/>
                        </a:lnTo>
                        <a:lnTo>
                          <a:pt x="375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3" name="Freeform 23">
                    <a:extLst>
                      <a:ext uri="{FF2B5EF4-FFF2-40B4-BE49-F238E27FC236}">
                        <a16:creationId xmlns:a16="http://schemas.microsoft.com/office/drawing/2014/main" xmlns="" id="{0DAD943F-4F3A-7245-8D7D-E826000E68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57788" y="5522685"/>
                    <a:ext cx="582163" cy="105595"/>
                  </a:xfrm>
                  <a:custGeom>
                    <a:avLst/>
                    <a:gdLst>
                      <a:gd name="T0" fmla="*/ 400 w 419"/>
                      <a:gd name="T1" fmla="*/ 0 h 76"/>
                      <a:gd name="T2" fmla="*/ 0 w 419"/>
                      <a:gd name="T3" fmla="*/ 0 h 76"/>
                      <a:gd name="T4" fmla="*/ 0 w 419"/>
                      <a:gd name="T5" fmla="*/ 7 h 76"/>
                      <a:gd name="T6" fmla="*/ 400 w 419"/>
                      <a:gd name="T7" fmla="*/ 7 h 76"/>
                      <a:gd name="T8" fmla="*/ 400 w 419"/>
                      <a:gd name="T9" fmla="*/ 15 h 76"/>
                      <a:gd name="T10" fmla="*/ 19 w 419"/>
                      <a:gd name="T11" fmla="*/ 15 h 76"/>
                      <a:gd name="T12" fmla="*/ 19 w 419"/>
                      <a:gd name="T13" fmla="*/ 62 h 76"/>
                      <a:gd name="T14" fmla="*/ 400 w 419"/>
                      <a:gd name="T15" fmla="*/ 62 h 76"/>
                      <a:gd name="T16" fmla="*/ 400 w 419"/>
                      <a:gd name="T17" fmla="*/ 69 h 76"/>
                      <a:gd name="T18" fmla="*/ 0 w 419"/>
                      <a:gd name="T19" fmla="*/ 69 h 76"/>
                      <a:gd name="T20" fmla="*/ 0 w 419"/>
                      <a:gd name="T21" fmla="*/ 76 h 76"/>
                      <a:gd name="T22" fmla="*/ 400 w 419"/>
                      <a:gd name="T23" fmla="*/ 76 h 76"/>
                      <a:gd name="T24" fmla="*/ 419 w 419"/>
                      <a:gd name="T25" fmla="*/ 76 h 76"/>
                      <a:gd name="T26" fmla="*/ 419 w 419"/>
                      <a:gd name="T27" fmla="*/ 69 h 76"/>
                      <a:gd name="T28" fmla="*/ 419 w 419"/>
                      <a:gd name="T29" fmla="*/ 62 h 76"/>
                      <a:gd name="T30" fmla="*/ 419 w 419"/>
                      <a:gd name="T31" fmla="*/ 15 h 76"/>
                      <a:gd name="T32" fmla="*/ 419 w 419"/>
                      <a:gd name="T33" fmla="*/ 7 h 76"/>
                      <a:gd name="T34" fmla="*/ 419 w 419"/>
                      <a:gd name="T35" fmla="*/ 0 h 76"/>
                      <a:gd name="T36" fmla="*/ 400 w 419"/>
                      <a:gd name="T37" fmla="*/ 0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19" h="76">
                        <a:moveTo>
                          <a:pt x="400" y="0"/>
                        </a:moveTo>
                        <a:lnTo>
                          <a:pt x="0" y="0"/>
                        </a:lnTo>
                        <a:lnTo>
                          <a:pt x="0" y="7"/>
                        </a:lnTo>
                        <a:lnTo>
                          <a:pt x="400" y="7"/>
                        </a:lnTo>
                        <a:lnTo>
                          <a:pt x="400" y="15"/>
                        </a:lnTo>
                        <a:lnTo>
                          <a:pt x="19" y="15"/>
                        </a:lnTo>
                        <a:lnTo>
                          <a:pt x="19" y="62"/>
                        </a:lnTo>
                        <a:lnTo>
                          <a:pt x="400" y="62"/>
                        </a:lnTo>
                        <a:lnTo>
                          <a:pt x="400" y="69"/>
                        </a:lnTo>
                        <a:lnTo>
                          <a:pt x="0" y="69"/>
                        </a:lnTo>
                        <a:lnTo>
                          <a:pt x="0" y="76"/>
                        </a:lnTo>
                        <a:lnTo>
                          <a:pt x="400" y="76"/>
                        </a:lnTo>
                        <a:lnTo>
                          <a:pt x="419" y="76"/>
                        </a:lnTo>
                        <a:lnTo>
                          <a:pt x="419" y="69"/>
                        </a:lnTo>
                        <a:lnTo>
                          <a:pt x="419" y="62"/>
                        </a:lnTo>
                        <a:lnTo>
                          <a:pt x="419" y="15"/>
                        </a:lnTo>
                        <a:lnTo>
                          <a:pt x="419" y="7"/>
                        </a:lnTo>
                        <a:lnTo>
                          <a:pt x="419" y="0"/>
                        </a:lnTo>
                        <a:lnTo>
                          <a:pt x="40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4" name="Freeform 24">
                    <a:extLst>
                      <a:ext uri="{FF2B5EF4-FFF2-40B4-BE49-F238E27FC236}">
                        <a16:creationId xmlns:a16="http://schemas.microsoft.com/office/drawing/2014/main" xmlns="" id="{B45AF849-1C68-DE4F-8EFB-0ED658DDA0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00822" y="5312885"/>
                    <a:ext cx="580773" cy="104206"/>
                  </a:xfrm>
                  <a:custGeom>
                    <a:avLst/>
                    <a:gdLst>
                      <a:gd name="T0" fmla="*/ 399 w 418"/>
                      <a:gd name="T1" fmla="*/ 0 h 75"/>
                      <a:gd name="T2" fmla="*/ 0 w 418"/>
                      <a:gd name="T3" fmla="*/ 0 h 75"/>
                      <a:gd name="T4" fmla="*/ 0 w 418"/>
                      <a:gd name="T5" fmla="*/ 7 h 75"/>
                      <a:gd name="T6" fmla="*/ 399 w 418"/>
                      <a:gd name="T7" fmla="*/ 7 h 75"/>
                      <a:gd name="T8" fmla="*/ 399 w 418"/>
                      <a:gd name="T9" fmla="*/ 14 h 75"/>
                      <a:gd name="T10" fmla="*/ 19 w 418"/>
                      <a:gd name="T11" fmla="*/ 14 h 75"/>
                      <a:gd name="T12" fmla="*/ 19 w 418"/>
                      <a:gd name="T13" fmla="*/ 62 h 75"/>
                      <a:gd name="T14" fmla="*/ 399 w 418"/>
                      <a:gd name="T15" fmla="*/ 62 h 75"/>
                      <a:gd name="T16" fmla="*/ 399 w 418"/>
                      <a:gd name="T17" fmla="*/ 69 h 75"/>
                      <a:gd name="T18" fmla="*/ 0 w 418"/>
                      <a:gd name="T19" fmla="*/ 69 h 75"/>
                      <a:gd name="T20" fmla="*/ 0 w 418"/>
                      <a:gd name="T21" fmla="*/ 75 h 75"/>
                      <a:gd name="T22" fmla="*/ 399 w 418"/>
                      <a:gd name="T23" fmla="*/ 75 h 75"/>
                      <a:gd name="T24" fmla="*/ 418 w 418"/>
                      <a:gd name="T25" fmla="*/ 75 h 75"/>
                      <a:gd name="T26" fmla="*/ 418 w 418"/>
                      <a:gd name="T27" fmla="*/ 69 h 75"/>
                      <a:gd name="T28" fmla="*/ 418 w 418"/>
                      <a:gd name="T29" fmla="*/ 62 h 75"/>
                      <a:gd name="T30" fmla="*/ 418 w 418"/>
                      <a:gd name="T31" fmla="*/ 14 h 75"/>
                      <a:gd name="T32" fmla="*/ 418 w 418"/>
                      <a:gd name="T33" fmla="*/ 7 h 75"/>
                      <a:gd name="T34" fmla="*/ 418 w 418"/>
                      <a:gd name="T35" fmla="*/ 0 h 75"/>
                      <a:gd name="T36" fmla="*/ 399 w 418"/>
                      <a:gd name="T37" fmla="*/ 0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18" h="75">
                        <a:moveTo>
                          <a:pt x="399" y="0"/>
                        </a:moveTo>
                        <a:lnTo>
                          <a:pt x="0" y="0"/>
                        </a:lnTo>
                        <a:lnTo>
                          <a:pt x="0" y="7"/>
                        </a:lnTo>
                        <a:lnTo>
                          <a:pt x="399" y="7"/>
                        </a:lnTo>
                        <a:lnTo>
                          <a:pt x="399" y="14"/>
                        </a:lnTo>
                        <a:lnTo>
                          <a:pt x="19" y="14"/>
                        </a:lnTo>
                        <a:lnTo>
                          <a:pt x="19" y="62"/>
                        </a:lnTo>
                        <a:lnTo>
                          <a:pt x="399" y="62"/>
                        </a:lnTo>
                        <a:lnTo>
                          <a:pt x="399" y="69"/>
                        </a:lnTo>
                        <a:lnTo>
                          <a:pt x="0" y="69"/>
                        </a:lnTo>
                        <a:lnTo>
                          <a:pt x="0" y="75"/>
                        </a:lnTo>
                        <a:lnTo>
                          <a:pt x="399" y="75"/>
                        </a:lnTo>
                        <a:lnTo>
                          <a:pt x="418" y="75"/>
                        </a:lnTo>
                        <a:lnTo>
                          <a:pt x="418" y="69"/>
                        </a:lnTo>
                        <a:lnTo>
                          <a:pt x="418" y="62"/>
                        </a:lnTo>
                        <a:lnTo>
                          <a:pt x="418" y="14"/>
                        </a:lnTo>
                        <a:lnTo>
                          <a:pt x="418" y="7"/>
                        </a:lnTo>
                        <a:lnTo>
                          <a:pt x="418" y="0"/>
                        </a:lnTo>
                        <a:lnTo>
                          <a:pt x="399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5" name="Freeform 25">
                    <a:extLst>
                      <a:ext uri="{FF2B5EF4-FFF2-40B4-BE49-F238E27FC236}">
                        <a16:creationId xmlns:a16="http://schemas.microsoft.com/office/drawing/2014/main" xmlns="" id="{F6CF2529-ECAE-FF49-AE0C-84EB5DCFAB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2760" y="4969700"/>
                    <a:ext cx="582163" cy="104206"/>
                  </a:xfrm>
                  <a:custGeom>
                    <a:avLst/>
                    <a:gdLst>
                      <a:gd name="T0" fmla="*/ 399 w 419"/>
                      <a:gd name="T1" fmla="*/ 0 h 75"/>
                      <a:gd name="T2" fmla="*/ 0 w 419"/>
                      <a:gd name="T3" fmla="*/ 0 h 75"/>
                      <a:gd name="T4" fmla="*/ 0 w 419"/>
                      <a:gd name="T5" fmla="*/ 8 h 75"/>
                      <a:gd name="T6" fmla="*/ 399 w 419"/>
                      <a:gd name="T7" fmla="*/ 8 h 75"/>
                      <a:gd name="T8" fmla="*/ 399 w 419"/>
                      <a:gd name="T9" fmla="*/ 14 h 75"/>
                      <a:gd name="T10" fmla="*/ 19 w 419"/>
                      <a:gd name="T11" fmla="*/ 14 h 75"/>
                      <a:gd name="T12" fmla="*/ 19 w 419"/>
                      <a:gd name="T13" fmla="*/ 62 h 75"/>
                      <a:gd name="T14" fmla="*/ 399 w 419"/>
                      <a:gd name="T15" fmla="*/ 62 h 75"/>
                      <a:gd name="T16" fmla="*/ 399 w 419"/>
                      <a:gd name="T17" fmla="*/ 68 h 75"/>
                      <a:gd name="T18" fmla="*/ 0 w 419"/>
                      <a:gd name="T19" fmla="*/ 68 h 75"/>
                      <a:gd name="T20" fmla="*/ 0 w 419"/>
                      <a:gd name="T21" fmla="*/ 75 h 75"/>
                      <a:gd name="T22" fmla="*/ 399 w 419"/>
                      <a:gd name="T23" fmla="*/ 75 h 75"/>
                      <a:gd name="T24" fmla="*/ 419 w 419"/>
                      <a:gd name="T25" fmla="*/ 75 h 75"/>
                      <a:gd name="T26" fmla="*/ 419 w 419"/>
                      <a:gd name="T27" fmla="*/ 68 h 75"/>
                      <a:gd name="T28" fmla="*/ 419 w 419"/>
                      <a:gd name="T29" fmla="*/ 62 h 75"/>
                      <a:gd name="T30" fmla="*/ 419 w 419"/>
                      <a:gd name="T31" fmla="*/ 14 h 75"/>
                      <a:gd name="T32" fmla="*/ 419 w 419"/>
                      <a:gd name="T33" fmla="*/ 8 h 75"/>
                      <a:gd name="T34" fmla="*/ 419 w 419"/>
                      <a:gd name="T35" fmla="*/ 0 h 75"/>
                      <a:gd name="T36" fmla="*/ 399 w 419"/>
                      <a:gd name="T37" fmla="*/ 0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19" h="75">
                        <a:moveTo>
                          <a:pt x="399" y="0"/>
                        </a:moveTo>
                        <a:lnTo>
                          <a:pt x="0" y="0"/>
                        </a:lnTo>
                        <a:lnTo>
                          <a:pt x="0" y="8"/>
                        </a:lnTo>
                        <a:lnTo>
                          <a:pt x="399" y="8"/>
                        </a:lnTo>
                        <a:lnTo>
                          <a:pt x="399" y="14"/>
                        </a:lnTo>
                        <a:lnTo>
                          <a:pt x="19" y="14"/>
                        </a:lnTo>
                        <a:lnTo>
                          <a:pt x="19" y="62"/>
                        </a:lnTo>
                        <a:lnTo>
                          <a:pt x="399" y="62"/>
                        </a:lnTo>
                        <a:lnTo>
                          <a:pt x="399" y="68"/>
                        </a:lnTo>
                        <a:lnTo>
                          <a:pt x="0" y="68"/>
                        </a:lnTo>
                        <a:lnTo>
                          <a:pt x="0" y="75"/>
                        </a:lnTo>
                        <a:lnTo>
                          <a:pt x="399" y="75"/>
                        </a:lnTo>
                        <a:lnTo>
                          <a:pt x="419" y="75"/>
                        </a:lnTo>
                        <a:lnTo>
                          <a:pt x="419" y="68"/>
                        </a:lnTo>
                        <a:lnTo>
                          <a:pt x="419" y="62"/>
                        </a:lnTo>
                        <a:lnTo>
                          <a:pt x="419" y="14"/>
                        </a:lnTo>
                        <a:lnTo>
                          <a:pt x="419" y="8"/>
                        </a:lnTo>
                        <a:lnTo>
                          <a:pt x="419" y="0"/>
                        </a:lnTo>
                        <a:lnTo>
                          <a:pt x="399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6" name="Freeform 26">
                    <a:extLst>
                      <a:ext uri="{FF2B5EF4-FFF2-40B4-BE49-F238E27FC236}">
                        <a16:creationId xmlns:a16="http://schemas.microsoft.com/office/drawing/2014/main" xmlns="" id="{3059A82C-BC98-9847-876A-D5FCE27580A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42466" y="5182280"/>
                    <a:ext cx="544648" cy="130604"/>
                  </a:xfrm>
                  <a:custGeom>
                    <a:avLst/>
                    <a:gdLst>
                      <a:gd name="T0" fmla="*/ 374 w 392"/>
                      <a:gd name="T1" fmla="*/ 0 h 94"/>
                      <a:gd name="T2" fmla="*/ 0 w 392"/>
                      <a:gd name="T3" fmla="*/ 0 h 94"/>
                      <a:gd name="T4" fmla="*/ 0 w 392"/>
                      <a:gd name="T5" fmla="*/ 9 h 94"/>
                      <a:gd name="T6" fmla="*/ 374 w 392"/>
                      <a:gd name="T7" fmla="*/ 9 h 94"/>
                      <a:gd name="T8" fmla="*/ 374 w 392"/>
                      <a:gd name="T9" fmla="*/ 18 h 94"/>
                      <a:gd name="T10" fmla="*/ 18 w 392"/>
                      <a:gd name="T11" fmla="*/ 18 h 94"/>
                      <a:gd name="T12" fmla="*/ 18 w 392"/>
                      <a:gd name="T13" fmla="*/ 77 h 94"/>
                      <a:gd name="T14" fmla="*/ 374 w 392"/>
                      <a:gd name="T15" fmla="*/ 77 h 94"/>
                      <a:gd name="T16" fmla="*/ 374 w 392"/>
                      <a:gd name="T17" fmla="*/ 85 h 94"/>
                      <a:gd name="T18" fmla="*/ 0 w 392"/>
                      <a:gd name="T19" fmla="*/ 85 h 94"/>
                      <a:gd name="T20" fmla="*/ 0 w 392"/>
                      <a:gd name="T21" fmla="*/ 94 h 94"/>
                      <a:gd name="T22" fmla="*/ 374 w 392"/>
                      <a:gd name="T23" fmla="*/ 94 h 94"/>
                      <a:gd name="T24" fmla="*/ 392 w 392"/>
                      <a:gd name="T25" fmla="*/ 94 h 94"/>
                      <a:gd name="T26" fmla="*/ 392 w 392"/>
                      <a:gd name="T27" fmla="*/ 85 h 94"/>
                      <a:gd name="T28" fmla="*/ 392 w 392"/>
                      <a:gd name="T29" fmla="*/ 77 h 94"/>
                      <a:gd name="T30" fmla="*/ 392 w 392"/>
                      <a:gd name="T31" fmla="*/ 18 h 94"/>
                      <a:gd name="T32" fmla="*/ 392 w 392"/>
                      <a:gd name="T33" fmla="*/ 9 h 94"/>
                      <a:gd name="T34" fmla="*/ 392 w 392"/>
                      <a:gd name="T35" fmla="*/ 0 h 94"/>
                      <a:gd name="T36" fmla="*/ 374 w 392"/>
                      <a:gd name="T37" fmla="*/ 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92" h="94">
                        <a:moveTo>
                          <a:pt x="374" y="0"/>
                        </a:moveTo>
                        <a:lnTo>
                          <a:pt x="0" y="0"/>
                        </a:lnTo>
                        <a:lnTo>
                          <a:pt x="0" y="9"/>
                        </a:lnTo>
                        <a:lnTo>
                          <a:pt x="374" y="9"/>
                        </a:lnTo>
                        <a:lnTo>
                          <a:pt x="374" y="18"/>
                        </a:lnTo>
                        <a:lnTo>
                          <a:pt x="18" y="18"/>
                        </a:lnTo>
                        <a:lnTo>
                          <a:pt x="18" y="77"/>
                        </a:lnTo>
                        <a:lnTo>
                          <a:pt x="374" y="77"/>
                        </a:lnTo>
                        <a:lnTo>
                          <a:pt x="374" y="85"/>
                        </a:lnTo>
                        <a:lnTo>
                          <a:pt x="0" y="85"/>
                        </a:lnTo>
                        <a:lnTo>
                          <a:pt x="0" y="94"/>
                        </a:lnTo>
                        <a:lnTo>
                          <a:pt x="374" y="94"/>
                        </a:lnTo>
                        <a:lnTo>
                          <a:pt x="392" y="94"/>
                        </a:lnTo>
                        <a:lnTo>
                          <a:pt x="392" y="85"/>
                        </a:lnTo>
                        <a:lnTo>
                          <a:pt x="392" y="77"/>
                        </a:lnTo>
                        <a:lnTo>
                          <a:pt x="392" y="18"/>
                        </a:lnTo>
                        <a:lnTo>
                          <a:pt x="392" y="9"/>
                        </a:lnTo>
                        <a:lnTo>
                          <a:pt x="392" y="0"/>
                        </a:lnTo>
                        <a:lnTo>
                          <a:pt x="374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7" name="Freeform 27">
                    <a:extLst>
                      <a:ext uri="{FF2B5EF4-FFF2-40B4-BE49-F238E27FC236}">
                        <a16:creationId xmlns:a16="http://schemas.microsoft.com/office/drawing/2014/main" xmlns="" id="{9BD69F73-678A-6B49-86BE-0F0A97428A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42466" y="5073906"/>
                    <a:ext cx="580773" cy="105595"/>
                  </a:xfrm>
                  <a:custGeom>
                    <a:avLst/>
                    <a:gdLst>
                      <a:gd name="T0" fmla="*/ 399 w 418"/>
                      <a:gd name="T1" fmla="*/ 0 h 76"/>
                      <a:gd name="T2" fmla="*/ 0 w 418"/>
                      <a:gd name="T3" fmla="*/ 0 h 76"/>
                      <a:gd name="T4" fmla="*/ 0 w 418"/>
                      <a:gd name="T5" fmla="*/ 8 h 76"/>
                      <a:gd name="T6" fmla="*/ 399 w 418"/>
                      <a:gd name="T7" fmla="*/ 8 h 76"/>
                      <a:gd name="T8" fmla="*/ 399 w 418"/>
                      <a:gd name="T9" fmla="*/ 15 h 76"/>
                      <a:gd name="T10" fmla="*/ 19 w 418"/>
                      <a:gd name="T11" fmla="*/ 15 h 76"/>
                      <a:gd name="T12" fmla="*/ 19 w 418"/>
                      <a:gd name="T13" fmla="*/ 62 h 76"/>
                      <a:gd name="T14" fmla="*/ 399 w 418"/>
                      <a:gd name="T15" fmla="*/ 62 h 76"/>
                      <a:gd name="T16" fmla="*/ 399 w 418"/>
                      <a:gd name="T17" fmla="*/ 69 h 76"/>
                      <a:gd name="T18" fmla="*/ 0 w 418"/>
                      <a:gd name="T19" fmla="*/ 69 h 76"/>
                      <a:gd name="T20" fmla="*/ 0 w 418"/>
                      <a:gd name="T21" fmla="*/ 76 h 76"/>
                      <a:gd name="T22" fmla="*/ 399 w 418"/>
                      <a:gd name="T23" fmla="*/ 76 h 76"/>
                      <a:gd name="T24" fmla="*/ 418 w 418"/>
                      <a:gd name="T25" fmla="*/ 76 h 76"/>
                      <a:gd name="T26" fmla="*/ 418 w 418"/>
                      <a:gd name="T27" fmla="*/ 69 h 76"/>
                      <a:gd name="T28" fmla="*/ 418 w 418"/>
                      <a:gd name="T29" fmla="*/ 62 h 76"/>
                      <a:gd name="T30" fmla="*/ 418 w 418"/>
                      <a:gd name="T31" fmla="*/ 15 h 76"/>
                      <a:gd name="T32" fmla="*/ 418 w 418"/>
                      <a:gd name="T33" fmla="*/ 8 h 76"/>
                      <a:gd name="T34" fmla="*/ 418 w 418"/>
                      <a:gd name="T35" fmla="*/ 0 h 76"/>
                      <a:gd name="T36" fmla="*/ 399 w 418"/>
                      <a:gd name="T37" fmla="*/ 0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18" h="76">
                        <a:moveTo>
                          <a:pt x="399" y="0"/>
                        </a:moveTo>
                        <a:lnTo>
                          <a:pt x="0" y="0"/>
                        </a:lnTo>
                        <a:lnTo>
                          <a:pt x="0" y="8"/>
                        </a:lnTo>
                        <a:lnTo>
                          <a:pt x="399" y="8"/>
                        </a:lnTo>
                        <a:lnTo>
                          <a:pt x="399" y="15"/>
                        </a:lnTo>
                        <a:lnTo>
                          <a:pt x="19" y="15"/>
                        </a:lnTo>
                        <a:lnTo>
                          <a:pt x="19" y="62"/>
                        </a:lnTo>
                        <a:lnTo>
                          <a:pt x="399" y="62"/>
                        </a:lnTo>
                        <a:lnTo>
                          <a:pt x="399" y="69"/>
                        </a:lnTo>
                        <a:lnTo>
                          <a:pt x="0" y="69"/>
                        </a:lnTo>
                        <a:lnTo>
                          <a:pt x="0" y="76"/>
                        </a:lnTo>
                        <a:lnTo>
                          <a:pt x="399" y="76"/>
                        </a:lnTo>
                        <a:lnTo>
                          <a:pt x="418" y="76"/>
                        </a:lnTo>
                        <a:lnTo>
                          <a:pt x="418" y="69"/>
                        </a:lnTo>
                        <a:lnTo>
                          <a:pt x="418" y="62"/>
                        </a:lnTo>
                        <a:lnTo>
                          <a:pt x="418" y="15"/>
                        </a:lnTo>
                        <a:lnTo>
                          <a:pt x="418" y="8"/>
                        </a:lnTo>
                        <a:lnTo>
                          <a:pt x="418" y="0"/>
                        </a:lnTo>
                        <a:lnTo>
                          <a:pt x="399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8" name="Freeform 28">
                    <a:extLst>
                      <a:ext uri="{FF2B5EF4-FFF2-40B4-BE49-F238E27FC236}">
                        <a16:creationId xmlns:a16="http://schemas.microsoft.com/office/drawing/2014/main" xmlns="" id="{A5F4D7EF-5980-1B45-9CF5-D5311A0924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17532" y="5417090"/>
                    <a:ext cx="582163" cy="105595"/>
                  </a:xfrm>
                  <a:custGeom>
                    <a:avLst/>
                    <a:gdLst>
                      <a:gd name="T0" fmla="*/ 398 w 419"/>
                      <a:gd name="T1" fmla="*/ 0 h 76"/>
                      <a:gd name="T2" fmla="*/ 0 w 419"/>
                      <a:gd name="T3" fmla="*/ 0 h 76"/>
                      <a:gd name="T4" fmla="*/ 0 w 419"/>
                      <a:gd name="T5" fmla="*/ 7 h 76"/>
                      <a:gd name="T6" fmla="*/ 398 w 419"/>
                      <a:gd name="T7" fmla="*/ 7 h 76"/>
                      <a:gd name="T8" fmla="*/ 398 w 419"/>
                      <a:gd name="T9" fmla="*/ 15 h 76"/>
                      <a:gd name="T10" fmla="*/ 19 w 419"/>
                      <a:gd name="T11" fmla="*/ 15 h 76"/>
                      <a:gd name="T12" fmla="*/ 19 w 419"/>
                      <a:gd name="T13" fmla="*/ 62 h 76"/>
                      <a:gd name="T14" fmla="*/ 398 w 419"/>
                      <a:gd name="T15" fmla="*/ 62 h 76"/>
                      <a:gd name="T16" fmla="*/ 398 w 419"/>
                      <a:gd name="T17" fmla="*/ 69 h 76"/>
                      <a:gd name="T18" fmla="*/ 0 w 419"/>
                      <a:gd name="T19" fmla="*/ 69 h 76"/>
                      <a:gd name="T20" fmla="*/ 0 w 419"/>
                      <a:gd name="T21" fmla="*/ 76 h 76"/>
                      <a:gd name="T22" fmla="*/ 398 w 419"/>
                      <a:gd name="T23" fmla="*/ 76 h 76"/>
                      <a:gd name="T24" fmla="*/ 419 w 419"/>
                      <a:gd name="T25" fmla="*/ 76 h 76"/>
                      <a:gd name="T26" fmla="*/ 419 w 419"/>
                      <a:gd name="T27" fmla="*/ 69 h 76"/>
                      <a:gd name="T28" fmla="*/ 419 w 419"/>
                      <a:gd name="T29" fmla="*/ 62 h 76"/>
                      <a:gd name="T30" fmla="*/ 419 w 419"/>
                      <a:gd name="T31" fmla="*/ 15 h 76"/>
                      <a:gd name="T32" fmla="*/ 419 w 419"/>
                      <a:gd name="T33" fmla="*/ 7 h 76"/>
                      <a:gd name="T34" fmla="*/ 419 w 419"/>
                      <a:gd name="T35" fmla="*/ 0 h 76"/>
                      <a:gd name="T36" fmla="*/ 398 w 419"/>
                      <a:gd name="T37" fmla="*/ 0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19" h="76">
                        <a:moveTo>
                          <a:pt x="398" y="0"/>
                        </a:moveTo>
                        <a:lnTo>
                          <a:pt x="0" y="0"/>
                        </a:lnTo>
                        <a:lnTo>
                          <a:pt x="0" y="7"/>
                        </a:lnTo>
                        <a:lnTo>
                          <a:pt x="398" y="7"/>
                        </a:lnTo>
                        <a:lnTo>
                          <a:pt x="398" y="15"/>
                        </a:lnTo>
                        <a:lnTo>
                          <a:pt x="19" y="15"/>
                        </a:lnTo>
                        <a:lnTo>
                          <a:pt x="19" y="62"/>
                        </a:lnTo>
                        <a:lnTo>
                          <a:pt x="398" y="62"/>
                        </a:lnTo>
                        <a:lnTo>
                          <a:pt x="398" y="69"/>
                        </a:lnTo>
                        <a:lnTo>
                          <a:pt x="0" y="69"/>
                        </a:lnTo>
                        <a:lnTo>
                          <a:pt x="0" y="76"/>
                        </a:lnTo>
                        <a:lnTo>
                          <a:pt x="398" y="76"/>
                        </a:lnTo>
                        <a:lnTo>
                          <a:pt x="419" y="76"/>
                        </a:lnTo>
                        <a:lnTo>
                          <a:pt x="419" y="69"/>
                        </a:lnTo>
                        <a:lnTo>
                          <a:pt x="419" y="62"/>
                        </a:lnTo>
                        <a:lnTo>
                          <a:pt x="419" y="15"/>
                        </a:lnTo>
                        <a:lnTo>
                          <a:pt x="419" y="7"/>
                        </a:lnTo>
                        <a:lnTo>
                          <a:pt x="419" y="0"/>
                        </a:lnTo>
                        <a:lnTo>
                          <a:pt x="39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</p:grpSp>
          <p:pic>
            <p:nvPicPr>
              <p:cNvPr id="110" name="Рисунок 109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12786" y="1963930"/>
                <a:ext cx="492662" cy="492662"/>
              </a:xfrm>
              <a:prstGeom prst="rect">
                <a:avLst/>
              </a:prstGeom>
            </p:spPr>
          </p:pic>
        </p:grpSp>
        <p:grpSp>
          <p:nvGrpSpPr>
            <p:cNvPr id="111" name="组合 30"/>
            <p:cNvGrpSpPr/>
            <p:nvPr/>
          </p:nvGrpSpPr>
          <p:grpSpPr>
            <a:xfrm>
              <a:off x="3625333" y="3685103"/>
              <a:ext cx="216000" cy="216000"/>
              <a:chOff x="6967126" y="4092464"/>
              <a:chExt cx="453105" cy="448433"/>
            </a:xfrm>
            <a:solidFill>
              <a:srgbClr val="F8F8F8"/>
            </a:solidFill>
          </p:grpSpPr>
          <p:sp>
            <p:nvSpPr>
              <p:cNvPr id="112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3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Группа 15"/>
          <p:cNvGrpSpPr/>
          <p:nvPr/>
        </p:nvGrpSpPr>
        <p:grpSpPr>
          <a:xfrm>
            <a:off x="4079754" y="1024018"/>
            <a:ext cx="5662062" cy="5016245"/>
            <a:chOff x="4079754" y="1024018"/>
            <a:chExt cx="5662062" cy="5016245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4454666" y="1024018"/>
              <a:ext cx="5287150" cy="50162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1200"/>
                </a:spcAft>
              </a:pPr>
              <a:r>
                <a:rPr lang="uk-UA" sz="15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запроваджено нову модель організації курсів підвищення кваліфікації</a:t>
              </a:r>
            </a:p>
            <a:p>
              <a:pPr algn="just">
                <a:lnSpc>
                  <a:spcPct val="107000"/>
                </a:lnSpc>
                <a:spcAft>
                  <a:spcPts val="1200"/>
                </a:spcAft>
              </a:pPr>
              <a:r>
                <a:rPr lang="uk-UA" sz="15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втілено новий зміст навчання на КПК</a:t>
              </a:r>
            </a:p>
            <a:p>
              <a:pPr algn="just">
                <a:lnSpc>
                  <a:spcPct val="107000"/>
                </a:lnSpc>
                <a:spcAft>
                  <a:spcPts val="1200"/>
                </a:spcAft>
              </a:pPr>
              <a:r>
                <a:rPr lang="uk-UA" sz="15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щороку укладається 170-180 навчальних програм для навчання слухачів;</a:t>
              </a:r>
            </a:p>
            <a:p>
              <a:pPr algn="just">
                <a:lnSpc>
                  <a:spcPct val="107000"/>
                </a:lnSpc>
                <a:spcAft>
                  <a:spcPts val="1200"/>
                </a:spcAft>
              </a:pPr>
              <a:r>
                <a:rPr lang="uk-UA" sz="15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працює нова система реєстрації та видачі документів про проходження навчання</a:t>
              </a:r>
            </a:p>
            <a:p>
              <a:pPr algn="just">
                <a:lnSpc>
                  <a:spcPct val="107000"/>
                </a:lnSpc>
                <a:spcAft>
                  <a:spcPts val="1200"/>
                </a:spcAft>
              </a:pPr>
              <a:r>
                <a:rPr lang="uk-UA" sz="15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запроваджені різні форми навчання</a:t>
              </a:r>
            </a:p>
            <a:p>
              <a:pPr algn="just">
                <a:lnSpc>
                  <a:spcPct val="107000"/>
                </a:lnSpc>
                <a:spcAft>
                  <a:spcPts val="1200"/>
                </a:spcAft>
              </a:pPr>
              <a:r>
                <a:rPr lang="uk-UA" sz="15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організовано навчання за моделлю корпоративних курсів</a:t>
              </a:r>
            </a:p>
            <a:p>
              <a:pPr algn="just">
                <a:lnSpc>
                  <a:spcPct val="107000"/>
                </a:lnSpc>
                <a:spcAft>
                  <a:spcPts val="1200"/>
                </a:spcAft>
              </a:pPr>
              <a:r>
                <a:rPr lang="ru-RU" sz="1500" b="1" dirty="0" err="1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організовано</a:t>
              </a:r>
              <a:r>
                <a:rPr lang="ru-RU" sz="15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підготовку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фахівців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для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реалізації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Концепції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Нової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української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школи</a:t>
              </a:r>
              <a:endParaRPr lang="en-US" sz="15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>
                <a:lnSpc>
                  <a:spcPct val="107000"/>
                </a:lnSpc>
                <a:spcAft>
                  <a:spcPts val="1200"/>
                </a:spcAft>
              </a:pPr>
              <a:r>
                <a:rPr lang="ru-RU" sz="1500" b="1" dirty="0" err="1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забезпечено</a:t>
              </a:r>
              <a:r>
                <a:rPr lang="ru-RU" sz="15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навчання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та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підвищення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кваліфікації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фахівців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у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сфері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інклюзивної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освіти</a:t>
              </a:r>
              <a:endParaRPr lang="en-US" sz="15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>
                <a:lnSpc>
                  <a:spcPct val="107000"/>
                </a:lnSpc>
                <a:spcAft>
                  <a:spcPts val="1200"/>
                </a:spcAft>
              </a:pPr>
              <a:r>
                <a:rPr lang="ru-RU" sz="1500" b="1" dirty="0" err="1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здійснено</a:t>
              </a:r>
              <a:r>
                <a:rPr lang="ru-RU" sz="15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зміни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у </a:t>
              </a:r>
              <a:r>
                <a:rPr lang="ru-RU" sz="15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структурі</a:t>
              </a:r>
              <a:r>
                <a:rPr lang="ru-RU" sz="15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15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закладу</a:t>
              </a:r>
              <a:endParaRPr lang="en-US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79754" y="1148454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5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79754" y="1746904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5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79754" y="2201744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5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79754" y="2800194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5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79754" y="3470084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5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79754" y="3855192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5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79754" y="4509086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5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79754" y="5134695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5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79754" y="5758082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5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78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90727"/>
            <a:ext cx="822718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ПРОФЕСІЙНИЙ РОЗВИТОК У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НЕФОРМАЛЬНІЙ ТА ІНФОРМАЛЬНІЙ ОСВІТІ</a:t>
            </a:r>
            <a:endParaRPr lang="ru-RU" alt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5079" y="6834769"/>
            <a:ext cx="782432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2400"/>
              </a:spcAft>
            </a:pPr>
            <a:r>
              <a:rPr lang="ru-RU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ДІЯЛЬНІСТЬ У СФЕРІ НЕПЕРЕРВНОЇ ОСВІТИ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9" name="Рисунок 10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5440927"/>
            <a:ext cx="2124075" cy="1198672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496049" y="1308414"/>
            <a:ext cx="5104652" cy="4878771"/>
            <a:chOff x="1177545" y="1659592"/>
            <a:chExt cx="5104652" cy="487877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77545" y="1659592"/>
              <a:ext cx="5104652" cy="4878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07000"/>
                </a:lnSpc>
                <a:spcAft>
                  <a:spcPts val="1800"/>
                </a:spcAft>
              </a:pP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започаткована:</a:t>
              </a:r>
            </a:p>
            <a:p>
              <a:pPr marL="357188" lvl="0">
                <a:lnSpc>
                  <a:spcPct val="107000"/>
                </a:lnSpc>
                <a:spcAft>
                  <a:spcPts val="1800"/>
                </a:spcAft>
              </a:pP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Наукова літня школа «Методологічна культура наукового зростання дослідника»</a:t>
              </a:r>
            </a:p>
            <a:p>
              <a:pPr>
                <a:spcAft>
                  <a:spcPts val="1800"/>
                </a:spcAft>
              </a:pP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створено та організовано діяльність:</a:t>
              </a:r>
            </a:p>
            <a:p>
              <a:pPr marL="357188">
                <a:spcAft>
                  <a:spcPts val="1800"/>
                </a:spcAft>
                <a:tabLst>
                  <a:tab pos="357188" algn="l"/>
                </a:tabLst>
              </a:pP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учительського </a:t>
              </a:r>
              <a:r>
                <a:rPr lang="uk-UA" b="1" dirty="0" err="1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Хабу</a:t>
              </a: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«Відкритий освітній простір»</a:t>
              </a:r>
            </a:p>
            <a:p>
              <a:pPr marL="357188">
                <a:spcAft>
                  <a:spcPts val="1800"/>
                </a:spcAft>
                <a:tabLst>
                  <a:tab pos="357188" algn="l"/>
                </a:tabLst>
              </a:pP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Арт-простору</a:t>
              </a:r>
            </a:p>
            <a:p>
              <a:pPr marL="357188">
                <a:spcAft>
                  <a:spcPts val="1800"/>
                </a:spcAft>
                <a:tabLst>
                  <a:tab pos="357188" algn="l"/>
                </a:tabLst>
              </a:pPr>
              <a:r>
                <a:rPr lang="uk-UA" b="1" dirty="0" err="1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івент</a:t>
              </a: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-простору «</a:t>
              </a:r>
              <a:r>
                <a:rPr lang="uk-UA" b="1" dirty="0" err="1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Сковородинська</a:t>
              </a: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світлиця»</a:t>
              </a:r>
            </a:p>
            <a:p>
              <a:pPr marL="357188">
                <a:spcAft>
                  <a:spcPts val="1800"/>
                </a:spcAft>
                <a:tabLst>
                  <a:tab pos="357188" algn="l"/>
                </a:tabLst>
              </a:pPr>
              <a:r>
                <a:rPr lang="uk-UA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експозиційного простору «Українська мова»</a:t>
              </a:r>
              <a:endParaRPr lang="uk-UA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9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87131" y="2304354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87131" y="3937705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87131" y="4674599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87131" y="5199014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87131" y="5980612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0" name="Рисунок 79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67" t="52073" b="12590"/>
          <a:stretch/>
        </p:blipFill>
        <p:spPr>
          <a:xfrm>
            <a:off x="5941158" y="5127319"/>
            <a:ext cx="1919409" cy="1059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" name="Рисунок 80">
            <a:extLst>
              <a:ext uri="{FF2B5EF4-FFF2-40B4-BE49-F238E27FC236}">
                <a16:creationId xmlns:a16="http://schemas.microsoft.com/office/drawing/2014/main" xmlns="" id="{59F1FE5C-E3C5-462F-9E4D-6B996857A0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081" y="3430485"/>
            <a:ext cx="2119143" cy="1405085"/>
          </a:xfrm>
          <a:prstGeom prst="rect">
            <a:avLst/>
          </a:prstGeom>
        </p:spPr>
      </p:pic>
      <p:pic>
        <p:nvPicPr>
          <p:cNvPr id="123" name="Рисунок 122">
            <a:extLst>
              <a:ext uri="{FF2B5EF4-FFF2-40B4-BE49-F238E27FC236}">
                <a16:creationId xmlns:a16="http://schemas.microsoft.com/office/drawing/2014/main" xmlns="" id="{6D794D42-8D81-4AC3-80A4-25AA56D1B0E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539" y="1231228"/>
            <a:ext cx="2281067" cy="1515037"/>
          </a:xfrm>
          <a:prstGeom prst="rect">
            <a:avLst/>
          </a:prstGeom>
        </p:spPr>
      </p:pic>
      <p:pic>
        <p:nvPicPr>
          <p:cNvPr id="124" name="Рисунок 123">
            <a:extLst>
              <a:ext uri="{FF2B5EF4-FFF2-40B4-BE49-F238E27FC236}">
                <a16:creationId xmlns:a16="http://schemas.microsoft.com/office/drawing/2014/main" xmlns="" id="{D58887AC-8335-42BB-9C0D-A302309CE6D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757" y="2235194"/>
            <a:ext cx="2144536" cy="1608402"/>
          </a:xfrm>
          <a:prstGeom prst="rect">
            <a:avLst/>
          </a:prstGeom>
        </p:spPr>
      </p:pic>
      <p:pic>
        <p:nvPicPr>
          <p:cNvPr id="125" name="Рисунок 124">
            <a:extLst>
              <a:ext uri="{FF2B5EF4-FFF2-40B4-BE49-F238E27FC236}">
                <a16:creationId xmlns:a16="http://schemas.microsoft.com/office/drawing/2014/main" xmlns="" id="{81D24985-1713-4AEF-B225-EEA57790C3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61303" y="3463488"/>
            <a:ext cx="2246722" cy="1263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74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90727"/>
            <a:ext cx="822718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РОЗБУДОВА РЕГІОНАЛЬНОЇ СИСТЕМИ ПІДГОТОВКИ ВЧИТЕЛІВ ДЛЯ НОВОЇ УКРАЇНСЬКОЇ ШКОЛИ</a:t>
            </a:r>
            <a:endParaRPr lang="ru-RU" alt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5079" y="6834769"/>
            <a:ext cx="782432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2400"/>
              </a:spcAft>
            </a:pPr>
            <a:r>
              <a:rPr lang="ru-RU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ДІЯЛЬНІСТЬ У СФЕРІ НЕПЕРЕРВНОЇ ОСВІТИ</a:t>
            </a:r>
            <a:endParaRPr lang="en-US" sz="2600" b="1" spc="5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9" name="Рисунок 10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5440927"/>
            <a:ext cx="2124075" cy="1198672"/>
          </a:xfrm>
          <a:prstGeom prst="rect">
            <a:avLst/>
          </a:prstGeom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xmlns="" id="{EC3D86FE-4730-4AD3-A6CE-DEE248EB5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37" y="1311830"/>
            <a:ext cx="2823288" cy="299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A7595B1-91EA-42BB-99C3-5E8FFF9E8894}"/>
              </a:ext>
            </a:extLst>
          </p:cNvPr>
          <p:cNvSpPr txBox="1"/>
          <p:nvPr/>
        </p:nvSpPr>
        <p:spPr>
          <a:xfrm>
            <a:off x="132312" y="4504906"/>
            <a:ext cx="30055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Times New Roman"/>
              </a:rPr>
              <a:t>Регіональний</a:t>
            </a:r>
            <a:r>
              <a:rPr lang="ru-RU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Times New Roman"/>
              </a:rPr>
              <a:t> </a:t>
            </a:r>
            <a:r>
              <a:rPr lang="ru-RU" sz="1400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Times New Roman"/>
              </a:rPr>
              <a:t>проєкт</a:t>
            </a:r>
            <a:r>
              <a:rPr lang="ru-RU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Times New Roman"/>
              </a:rPr>
              <a:t> «</a:t>
            </a:r>
            <a:r>
              <a:rPr lang="ru-RU" sz="1400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Times New Roman"/>
              </a:rPr>
              <a:t>Педагогічний</a:t>
            </a:r>
            <a:r>
              <a:rPr lang="ru-RU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Times New Roman"/>
              </a:rPr>
              <a:t> парк»</a:t>
            </a:r>
            <a:endParaRPr lang="ru-RU" sz="14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12456" y="3569944"/>
            <a:ext cx="3068816" cy="1557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uk-UA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Експеримент всеукраїнського рівня «Навчально-методичне забезпечення підготовки вчителів </a:t>
            </a:r>
            <a:r>
              <a:rPr lang="uk-UA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початкової та базової школи в </a:t>
            </a:r>
            <a:r>
              <a:rPr lang="uk-UA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умовах реформування освітньої </a:t>
            </a:r>
            <a:r>
              <a:rPr lang="uk-UA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галузі»</a:t>
            </a:r>
            <a:endParaRPr lang="ru-RU" sz="14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2456" y="1690954"/>
            <a:ext cx="3068816" cy="1586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604887" y="4504906"/>
            <a:ext cx="29405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Регіональний </a:t>
            </a:r>
            <a:r>
              <a:rPr lang="uk-UA" sz="1400" b="1" dirty="0" err="1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проєкт</a:t>
            </a:r>
            <a:r>
              <a:rPr lang="uk-UA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uk-UA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«</a:t>
            </a:r>
            <a:r>
              <a:rPr lang="uk-UA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Нове покоління </a:t>
            </a:r>
            <a:r>
              <a:rPr lang="uk-UA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вчителів</a:t>
            </a:r>
          </a:p>
          <a:p>
            <a:pPr algn="ctr"/>
            <a:r>
              <a:rPr lang="uk-UA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для </a:t>
            </a:r>
            <a:r>
              <a:rPr lang="uk-UA" sz="1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української школи»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3037605F-6878-46C2-9A7D-2E580C1442C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4887" y="1938195"/>
            <a:ext cx="2994522" cy="2097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4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4"/>
          <p:cNvSpPr txBox="1">
            <a:spLocks noChangeArrowheads="1"/>
          </p:cNvSpPr>
          <p:nvPr/>
        </p:nvSpPr>
        <p:spPr bwMode="auto">
          <a:xfrm>
            <a:off x="2212217" y="205028"/>
            <a:ext cx="822718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НАУКОВИЙ ІННОВАЦІЙНО-ДОСЛІДНИЙ ПРОСТІР</a:t>
            </a:r>
            <a:endParaRPr lang="ru-RU" alt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8" t="21087" r="21124" b="20240"/>
          <a:stretch/>
        </p:blipFill>
        <p:spPr>
          <a:xfrm>
            <a:off x="223437" y="6777617"/>
            <a:ext cx="710588" cy="641733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1319" y="6822545"/>
            <a:ext cx="8678081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2400"/>
              </a:spcAft>
            </a:pPr>
            <a:r>
              <a:rPr lang="uk-UA" sz="2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НАУКОВА ТА НАУКОВО-МЕТОДИЧНА ДІЯЛЬНІСТЬ</a:t>
            </a:r>
            <a:endParaRPr lang="en-US" sz="2600" b="1" spc="50" dirty="0" smtClean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кутник 3"/>
          <p:cNvSpPr/>
          <p:nvPr/>
        </p:nvSpPr>
        <p:spPr>
          <a:xfrm>
            <a:off x="405029" y="1509549"/>
            <a:ext cx="3614375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здійснюється наукова діяльність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з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розв’язання науково-дослідної проблеми </a:t>
            </a:r>
          </a:p>
          <a:p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Розвиток професійної компетентності 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педагогів                 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в умовах освітніх 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змін»</a:t>
            </a:r>
            <a:endParaRPr lang="uk-UA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15" y="4275326"/>
            <a:ext cx="2991752" cy="1752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" name="Группа 3"/>
          <p:cNvGrpSpPr/>
          <p:nvPr/>
        </p:nvGrpSpPr>
        <p:grpSpPr>
          <a:xfrm>
            <a:off x="4457454" y="1509549"/>
            <a:ext cx="5615233" cy="4638193"/>
            <a:chOff x="4543179" y="1720218"/>
            <a:chExt cx="5615233" cy="463819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4938712" y="1720218"/>
              <a:ext cx="5219700" cy="463819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1800"/>
                </a:spcAft>
              </a:pPr>
              <a:r>
                <a:rPr lang="uk-UA" sz="20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розробка і впровадження нових КПК</a:t>
              </a:r>
            </a:p>
            <a:p>
              <a:pPr algn="just">
                <a:lnSpc>
                  <a:spcPct val="107000"/>
                </a:lnSpc>
                <a:spcAft>
                  <a:spcPts val="1800"/>
                </a:spcAft>
              </a:pPr>
              <a:r>
                <a:rPr lang="uk-UA" sz="20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проведення шкіл, майстер-класів, семінарів, конференцій, форумів</a:t>
              </a:r>
            </a:p>
            <a:p>
              <a:pPr algn="just">
                <a:lnSpc>
                  <a:spcPct val="107000"/>
                </a:lnSpc>
                <a:spcAft>
                  <a:spcPts val="1800"/>
                </a:spcAft>
              </a:pPr>
              <a:r>
                <a:rPr lang="uk-UA" sz="20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здійснення 18 </a:t>
              </a:r>
              <a:r>
                <a:rPr lang="uk-UA" sz="20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наукових досліджень з актуальних проблем педагогіки та </a:t>
              </a:r>
              <a:r>
                <a:rPr lang="uk-UA" sz="20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освіти в </a:t>
              </a:r>
              <a:r>
                <a:rPr lang="uk-UA" sz="20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аспірантурі </a:t>
              </a:r>
              <a:endParaRPr lang="en-US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>
                <a:lnSpc>
                  <a:spcPct val="107000"/>
                </a:lnSpc>
                <a:spcAft>
                  <a:spcPts val="1800"/>
                </a:spcAft>
              </a:pPr>
              <a:r>
                <a:rPr lang="uk-UA" sz="20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підвищення рівня </a:t>
              </a:r>
              <a:r>
                <a:rPr lang="uk-UA" sz="20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публікаційної </a:t>
              </a:r>
              <a:r>
                <a:rPr lang="uk-UA" sz="20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активності</a:t>
              </a:r>
            </a:p>
            <a:p>
              <a:pPr algn="just">
                <a:lnSpc>
                  <a:spcPct val="107000"/>
                </a:lnSpc>
                <a:spcAft>
                  <a:spcPts val="1800"/>
                </a:spcAft>
              </a:pPr>
              <a:r>
                <a:rPr lang="uk-UA" sz="20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створення </a:t>
              </a:r>
              <a:r>
                <a:rPr lang="uk-UA" sz="20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та </a:t>
              </a:r>
              <a:r>
                <a:rPr lang="uk-UA" sz="20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подальша плідна робота </a:t>
              </a:r>
              <a:r>
                <a:rPr lang="ru-RU" sz="2000" b="1" dirty="0" err="1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Науков</a:t>
              </a:r>
              <a:r>
                <a:rPr lang="uk-UA" sz="20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ого</a:t>
              </a:r>
              <a:r>
                <a:rPr lang="ru-RU" sz="20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2000" b="1" dirty="0" err="1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товариств</a:t>
              </a:r>
              <a:r>
                <a:rPr lang="uk-UA" sz="2000" b="1" dirty="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а </a:t>
              </a:r>
              <a:r>
                <a:rPr lang="ru-RU" sz="20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студентів</a:t>
              </a:r>
              <a:r>
                <a:rPr lang="ru-RU" sz="20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ru-RU" sz="20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аспірантів</a:t>
              </a:r>
              <a:r>
                <a:rPr lang="ru-RU" sz="20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та </a:t>
              </a:r>
              <a:r>
                <a:rPr lang="ru-RU" sz="20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молодих</a:t>
              </a:r>
              <a:r>
                <a:rPr lang="ru-RU" sz="20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ru-RU" sz="2000" b="1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вчених</a:t>
              </a:r>
              <a:endParaRPr lang="en-US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543179" y="1871066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543179" y="2424626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543179" y="3327516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3DC07312-38C1-4FF0-B7A2-78D1B2AC1C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549928" y="4507080"/>
              <a:ext cx="144000" cy="144000"/>
            </a:xfrm>
            <a:prstGeom prst="rect">
              <a:avLst/>
            </a:prstGeom>
            <a:solidFill>
              <a:srgbClr val="1D65A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aseline="-25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Freeform 18">
            <a:extLst>
              <a:ext uri="{FF2B5EF4-FFF2-40B4-BE49-F238E27FC236}">
                <a16:creationId xmlns:a16="http://schemas.microsoft.com/office/drawing/2014/main" xmlns="" id="{3DC07312-38C1-4FF0-B7A2-78D1B2AC1C26}"/>
              </a:ext>
            </a:extLst>
          </p:cNvPr>
          <p:cNvSpPr>
            <a:spLocks/>
          </p:cNvSpPr>
          <p:nvPr/>
        </p:nvSpPr>
        <p:spPr bwMode="auto">
          <a:xfrm flipH="1">
            <a:off x="4464203" y="5168725"/>
            <a:ext cx="144000" cy="144000"/>
          </a:xfrm>
          <a:prstGeom prst="rect">
            <a:avLst/>
          </a:prstGeom>
          <a:solidFill>
            <a:srgbClr val="1D65A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aseline="-25000"/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1B047-6346-4B71-833D-94F444BD280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07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6662</TotalTime>
  <Words>2560</Words>
  <Application>Microsoft Office PowerPoint</Application>
  <PresentationFormat>Произвольный</PresentationFormat>
  <Paragraphs>400</Paragraphs>
  <Slides>38</Slides>
  <Notes>38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553</cp:revision>
  <cp:lastPrinted>2023-11-17T09:14:23Z</cp:lastPrinted>
  <dcterms:created xsi:type="dcterms:W3CDTF">2019-02-01T08:19:38Z</dcterms:created>
  <dcterms:modified xsi:type="dcterms:W3CDTF">2023-11-17T09:24:51Z</dcterms:modified>
</cp:coreProperties>
</file>